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57"/>
  </p:notesMasterIdLst>
  <p:handoutMasterIdLst>
    <p:handoutMasterId r:id="rId58"/>
  </p:handoutMasterIdLst>
  <p:sldIdLst>
    <p:sldId id="363" r:id="rId3"/>
    <p:sldId id="334" r:id="rId4"/>
    <p:sldId id="362" r:id="rId5"/>
    <p:sldId id="319" r:id="rId6"/>
    <p:sldId id="320" r:id="rId7"/>
    <p:sldId id="307" r:id="rId8"/>
    <p:sldId id="256" r:id="rId9"/>
    <p:sldId id="336" r:id="rId10"/>
    <p:sldId id="309" r:id="rId11"/>
    <p:sldId id="310" r:id="rId12"/>
    <p:sldId id="311" r:id="rId13"/>
    <p:sldId id="356" r:id="rId14"/>
    <p:sldId id="312" r:id="rId15"/>
    <p:sldId id="306" r:id="rId16"/>
    <p:sldId id="359" r:id="rId17"/>
    <p:sldId id="304" r:id="rId18"/>
    <p:sldId id="289" r:id="rId19"/>
    <p:sldId id="290" r:id="rId20"/>
    <p:sldId id="300" r:id="rId21"/>
    <p:sldId id="299" r:id="rId22"/>
    <p:sldId id="292" r:id="rId23"/>
    <p:sldId id="295" r:id="rId24"/>
    <p:sldId id="298" r:id="rId25"/>
    <p:sldId id="293" r:id="rId26"/>
    <p:sldId id="305" r:id="rId27"/>
    <p:sldId id="297" r:id="rId28"/>
    <p:sldId id="313" r:id="rId29"/>
    <p:sldId id="314" r:id="rId30"/>
    <p:sldId id="257" r:id="rId31"/>
    <p:sldId id="258" r:id="rId32"/>
    <p:sldId id="259" r:id="rId33"/>
    <p:sldId id="260" r:id="rId34"/>
    <p:sldId id="261" r:id="rId35"/>
    <p:sldId id="263" r:id="rId36"/>
    <p:sldId id="265" r:id="rId37"/>
    <p:sldId id="264" r:id="rId38"/>
    <p:sldId id="315" r:id="rId39"/>
    <p:sldId id="316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18" r:id="rId48"/>
    <p:sldId id="372" r:id="rId49"/>
    <p:sldId id="373" r:id="rId50"/>
    <p:sldId id="374" r:id="rId51"/>
    <p:sldId id="375" r:id="rId52"/>
    <p:sldId id="376" r:id="rId53"/>
    <p:sldId id="377" r:id="rId54"/>
    <p:sldId id="357" r:id="rId55"/>
    <p:sldId id="361" r:id="rId56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  <a:srgbClr val="99CCFF"/>
    <a:srgbClr val="3399FF"/>
    <a:srgbClr val="00FFCC"/>
    <a:srgbClr val="FF99FF"/>
    <a:srgbClr val="9999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55" autoAdjust="0"/>
    <p:restoredTop sz="87719" autoAdjust="0"/>
  </p:normalViewPr>
  <p:slideViewPr>
    <p:cSldViewPr snapToGrid="0" showGuides="1">
      <p:cViewPr varScale="1">
        <p:scale>
          <a:sx n="103" d="100"/>
          <a:sy n="103" d="100"/>
        </p:scale>
        <p:origin x="1076" y="68"/>
      </p:cViewPr>
      <p:guideLst>
        <p:guide orient="horz" pos="27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5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99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4D-4D36-A431-BC7547BB6D17}"/>
              </c:ext>
            </c:extLst>
          </c:dPt>
          <c:dPt>
            <c:idx val="1"/>
            <c:bubble3D val="0"/>
            <c:spPr>
              <a:solidFill>
                <a:srgbClr val="FF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4D-4D36-A431-BC7547BB6D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PhD</c:v>
                </c:pt>
                <c:pt idx="1">
                  <c:v>MS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32</c:v>
                </c:pt>
                <c:pt idx="1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D-4D36-A431-BC7547BB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853373916114163"/>
          <c:y val="0.83436799681807738"/>
          <c:w val="0.26036100100593029"/>
          <c:h val="0.143532555668110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FFCC99"/>
            </a:solidFill>
          </c:spPr>
          <c:dPt>
            <c:idx val="0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58-4AC0-939F-040CEB5BB16E}"/>
              </c:ext>
            </c:extLst>
          </c:dPt>
          <c:dPt>
            <c:idx val="1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58-4AC0-939F-040CEB5BB16E}"/>
              </c:ext>
            </c:extLst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458-4AC0-939F-040CEB5BB16E}"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458-4AC0-939F-040CEB5BB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58-4AC0-939F-040CEB5BB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89758715851842"/>
          <c:y val="0.82489680502644347"/>
          <c:w val="0.34650044307162575"/>
          <c:h val="0.156160811390288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3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4D-4D36-A431-BC7547BB6D17}"/>
              </c:ext>
            </c:extLst>
          </c:dPt>
          <c:dPt>
            <c:idx val="1"/>
            <c:bubble3D val="0"/>
            <c:spPr>
              <a:solidFill>
                <a:srgbClr val="FF99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4D-4D36-A431-BC7547BB6D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International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D-4D36-A431-BC7547BB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129849240044772"/>
          <c:y val="0.81542561323480989"/>
          <c:w val="0.40797195706086931"/>
          <c:h val="0.184574386765190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3D1-4271-B103-D2482BDBD15B}"/>
              </c:ext>
            </c:extLst>
          </c:dPt>
          <c:dPt>
            <c:idx val="1"/>
            <c:bubble3D val="0"/>
            <c:spPr>
              <a:solidFill>
                <a:srgbClr val="00FFCC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D1-4271-B103-D2482BDBD15B}"/>
              </c:ext>
            </c:extLst>
          </c:dPt>
          <c:dPt>
            <c:idx val="2"/>
            <c:bubble3D val="0"/>
            <c:spPr>
              <a:solidFill>
                <a:srgbClr val="FFCC9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3D1-4271-B103-D2482BDBD15B}"/>
              </c:ext>
            </c:extLst>
          </c:dPt>
          <c:dPt>
            <c:idx val="3"/>
            <c:bubble3D val="0"/>
            <c:spPr>
              <a:solidFill>
                <a:srgbClr val="99CC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D1-4271-B103-D2482BDBD15B}"/>
              </c:ext>
            </c:extLst>
          </c:dPt>
          <c:dPt>
            <c:idx val="4"/>
            <c:bubble3D val="0"/>
            <c:spPr>
              <a:solidFill>
                <a:schemeClr val="bg1">
                  <a:lumMod val="8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CBE-41DF-83C9-97074C7E1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Asian</c:v>
                </c:pt>
                <c:pt idx="1">
                  <c:v>African American</c:v>
                </c:pt>
                <c:pt idx="2">
                  <c:v>Hispanic</c:v>
                </c:pt>
                <c:pt idx="3">
                  <c:v>White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24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D1-4271-B103-D2482BDBD1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982712611084386"/>
          <c:y val="0.91645165901223669"/>
          <c:w val="0.79237126870395225"/>
          <c:h val="8.35483409877632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399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4D-4D36-A431-BC7547BB6D17}"/>
              </c:ext>
            </c:extLst>
          </c:dPt>
          <c:dPt>
            <c:idx val="1"/>
            <c:bubble3D val="0"/>
            <c:spPr>
              <a:solidFill>
                <a:srgbClr val="FF996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94D-4D36-A431-BC7547BB6D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Sheet1!$A$2:$A$3</c:f>
              <c:strCache>
                <c:ptCount val="2"/>
                <c:pt idx="0">
                  <c:v>USA</c:v>
                </c:pt>
                <c:pt idx="1">
                  <c:v>International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36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4D-4D36-A431-BC7547BB6D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802DC1-CA5F-42EC-BA91-DDDA553979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0F43D-CC84-47D5-8F78-D2586D1CD4C4}">
      <dgm:prSet phldrT="[Text]" custT="1"/>
      <dgm:spPr>
        <a:solidFill>
          <a:srgbClr val="FF9966"/>
        </a:solidFill>
      </dgm:spPr>
      <dgm:t>
        <a:bodyPr/>
        <a:lstStyle/>
        <a:p>
          <a:r>
            <a:rPr lang="en-US" sz="3200" dirty="0">
              <a:latin typeface="+mj-lt"/>
            </a:rPr>
            <a:t>UF Health Science Center</a:t>
          </a:r>
        </a:p>
      </dgm:t>
    </dgm:pt>
    <dgm:pt modelId="{C9B4AF3D-CDA3-44F1-BB43-F81542E3A67A}" type="parTrans" cxnId="{99BCDD37-E438-4CDB-AEA8-6CA5E60B7EF0}">
      <dgm:prSet/>
      <dgm:spPr/>
      <dgm:t>
        <a:bodyPr/>
        <a:lstStyle/>
        <a:p>
          <a:endParaRPr lang="en-US"/>
        </a:p>
      </dgm:t>
    </dgm:pt>
    <dgm:pt modelId="{A6AA6967-68D7-413C-9B54-24F1047BA21D}" type="sibTrans" cxnId="{99BCDD37-E438-4CDB-AEA8-6CA5E60B7EF0}">
      <dgm:prSet/>
      <dgm:spPr/>
      <dgm:t>
        <a:bodyPr/>
        <a:lstStyle/>
        <a:p>
          <a:endParaRPr lang="en-US"/>
        </a:p>
      </dgm:t>
    </dgm:pt>
    <dgm:pt modelId="{8D09564B-4C9A-4E6B-9EBF-949EE94D7488}">
      <dgm:prSet phldrT="[Text]" custT="1"/>
      <dgm:spPr>
        <a:solidFill>
          <a:srgbClr val="3399FF"/>
        </a:solidFill>
      </dgm:spPr>
      <dgm:t>
        <a:bodyPr/>
        <a:lstStyle/>
        <a:p>
          <a:r>
            <a:rPr lang="en-US" sz="2000" dirty="0">
              <a:latin typeface="+mj-lt"/>
            </a:rPr>
            <a:t>Dentistry </a:t>
          </a:r>
        </a:p>
      </dgm:t>
    </dgm:pt>
    <dgm:pt modelId="{C574FF85-6B5C-40C9-819C-99F8145700D9}" type="parTrans" cxnId="{1FD86460-CACF-483E-B131-9FE82D9116C8}">
      <dgm:prSet/>
      <dgm:spPr/>
      <dgm:t>
        <a:bodyPr/>
        <a:lstStyle/>
        <a:p>
          <a:endParaRPr lang="en-US"/>
        </a:p>
      </dgm:t>
    </dgm:pt>
    <dgm:pt modelId="{C7C99E90-9A70-4F6F-9436-4FBE2528C3F9}" type="sibTrans" cxnId="{1FD86460-CACF-483E-B131-9FE82D9116C8}">
      <dgm:prSet/>
      <dgm:spPr/>
      <dgm:t>
        <a:bodyPr/>
        <a:lstStyle/>
        <a:p>
          <a:endParaRPr lang="en-US"/>
        </a:p>
      </dgm:t>
    </dgm:pt>
    <dgm:pt modelId="{56282227-1400-4A8C-8999-97C46AD4442D}">
      <dgm:prSet phldrT="[Text]" custT="1"/>
      <dgm:spPr>
        <a:solidFill>
          <a:srgbClr val="3399FF"/>
        </a:solidFill>
      </dgm:spPr>
      <dgm:t>
        <a:bodyPr/>
        <a:lstStyle/>
        <a:p>
          <a:r>
            <a:rPr lang="en-US" sz="2000" b="0" dirty="0">
              <a:latin typeface="+mj-lt"/>
            </a:rPr>
            <a:t>Medicine </a:t>
          </a:r>
        </a:p>
      </dgm:t>
    </dgm:pt>
    <dgm:pt modelId="{3D7CCC86-081D-42B0-B9F8-1821ECDF35E5}" type="parTrans" cxnId="{0FFA36E1-0DB1-4854-BE77-F41C7D6844E7}">
      <dgm:prSet/>
      <dgm:spPr/>
      <dgm:t>
        <a:bodyPr/>
        <a:lstStyle/>
        <a:p>
          <a:endParaRPr lang="en-US"/>
        </a:p>
      </dgm:t>
    </dgm:pt>
    <dgm:pt modelId="{6F635AA0-68B9-4E34-9249-28C192DFC646}" type="sibTrans" cxnId="{0FFA36E1-0DB1-4854-BE77-F41C7D6844E7}">
      <dgm:prSet/>
      <dgm:spPr/>
      <dgm:t>
        <a:bodyPr/>
        <a:lstStyle/>
        <a:p>
          <a:endParaRPr lang="en-US"/>
        </a:p>
      </dgm:t>
    </dgm:pt>
    <dgm:pt modelId="{29D505A5-5258-462F-BA27-FA2867ED1A3F}">
      <dgm:prSet custT="1"/>
      <dgm:spPr>
        <a:solidFill>
          <a:srgbClr val="3399FF"/>
        </a:solidFill>
      </dgm:spPr>
      <dgm:t>
        <a:bodyPr/>
        <a:lstStyle/>
        <a:p>
          <a:r>
            <a:rPr lang="en-US" sz="2000" b="0" dirty="0">
              <a:latin typeface="+mj-lt"/>
            </a:rPr>
            <a:t>Nursing</a:t>
          </a:r>
        </a:p>
      </dgm:t>
    </dgm:pt>
    <dgm:pt modelId="{3C3076D1-CCC7-4410-A1C7-B0192E2E0869}" type="parTrans" cxnId="{3351271D-B991-41CD-A2D0-874465E6A0EC}">
      <dgm:prSet/>
      <dgm:spPr/>
      <dgm:t>
        <a:bodyPr/>
        <a:lstStyle/>
        <a:p>
          <a:endParaRPr lang="en-US"/>
        </a:p>
      </dgm:t>
    </dgm:pt>
    <dgm:pt modelId="{201919FE-979C-460E-910D-89AC55894A31}" type="sibTrans" cxnId="{3351271D-B991-41CD-A2D0-874465E6A0EC}">
      <dgm:prSet/>
      <dgm:spPr/>
      <dgm:t>
        <a:bodyPr/>
        <a:lstStyle/>
        <a:p>
          <a:endParaRPr lang="en-US"/>
        </a:p>
      </dgm:t>
    </dgm:pt>
    <dgm:pt modelId="{ED3A563D-1EC7-415F-B41F-462EE3A88220}">
      <dgm:prSet custT="1"/>
      <dgm:spPr>
        <a:solidFill>
          <a:srgbClr val="3399FF"/>
        </a:solidFill>
      </dgm:spPr>
      <dgm:t>
        <a:bodyPr/>
        <a:lstStyle/>
        <a:p>
          <a:r>
            <a:rPr lang="en-US" sz="2000" dirty="0">
              <a:latin typeface="+mj-lt"/>
            </a:rPr>
            <a:t>Pharmacy</a:t>
          </a:r>
        </a:p>
      </dgm:t>
    </dgm:pt>
    <dgm:pt modelId="{01EAA5F0-F3B2-4A74-946F-A5518D01316A}" type="parTrans" cxnId="{F3045309-00BD-47E0-B1AF-999B26FC5814}">
      <dgm:prSet/>
      <dgm:spPr/>
      <dgm:t>
        <a:bodyPr/>
        <a:lstStyle/>
        <a:p>
          <a:endParaRPr lang="en-US"/>
        </a:p>
      </dgm:t>
    </dgm:pt>
    <dgm:pt modelId="{CE138D34-588E-495C-B142-2B3D9F13F532}" type="sibTrans" cxnId="{F3045309-00BD-47E0-B1AF-999B26FC5814}">
      <dgm:prSet/>
      <dgm:spPr/>
      <dgm:t>
        <a:bodyPr/>
        <a:lstStyle/>
        <a:p>
          <a:endParaRPr lang="en-US"/>
        </a:p>
      </dgm:t>
    </dgm:pt>
    <dgm:pt modelId="{ECBA76B2-468F-4A29-A800-CD26358505B3}">
      <dgm:prSet custT="1"/>
      <dgm:spPr>
        <a:solidFill>
          <a:srgbClr val="3399FF"/>
        </a:solidFill>
      </dgm:spPr>
      <dgm:t>
        <a:bodyPr/>
        <a:lstStyle/>
        <a:p>
          <a:r>
            <a:rPr lang="en-US" sz="2000" dirty="0">
              <a:latin typeface="+mj-lt"/>
            </a:rPr>
            <a:t>Public Health &amp; Health Professions</a:t>
          </a:r>
        </a:p>
      </dgm:t>
    </dgm:pt>
    <dgm:pt modelId="{46282EA5-5DAA-4C5D-B824-B9184426F127}" type="parTrans" cxnId="{C02E2245-BB0A-4977-9C10-11EB3E9E9809}">
      <dgm:prSet/>
      <dgm:spPr/>
      <dgm:t>
        <a:bodyPr/>
        <a:lstStyle/>
        <a:p>
          <a:endParaRPr lang="en-US"/>
        </a:p>
      </dgm:t>
    </dgm:pt>
    <dgm:pt modelId="{1A4A5671-9E37-4307-AB54-BAACAF6ACE8C}" type="sibTrans" cxnId="{C02E2245-BB0A-4977-9C10-11EB3E9E9809}">
      <dgm:prSet/>
      <dgm:spPr/>
      <dgm:t>
        <a:bodyPr/>
        <a:lstStyle/>
        <a:p>
          <a:endParaRPr lang="en-US"/>
        </a:p>
      </dgm:t>
    </dgm:pt>
    <dgm:pt modelId="{8D8B5AC8-11F4-4531-A573-21AF92534E3F}">
      <dgm:prSet custT="1"/>
      <dgm:spPr>
        <a:solidFill>
          <a:srgbClr val="0000FF"/>
        </a:solidFill>
      </dgm:spPr>
      <dgm:t>
        <a:bodyPr/>
        <a:lstStyle/>
        <a:p>
          <a:r>
            <a:rPr lang="en-US" sz="2000" dirty="0">
              <a:latin typeface="+mj-lt"/>
            </a:rPr>
            <a:t>Veterinary Medicine</a:t>
          </a:r>
        </a:p>
      </dgm:t>
    </dgm:pt>
    <dgm:pt modelId="{0FA875A6-B910-4908-B8D1-E19FE5D20C29}" type="parTrans" cxnId="{8B68B8CC-F0FF-4F75-9EF9-FB7B80C70E49}">
      <dgm:prSet/>
      <dgm:spPr/>
      <dgm:t>
        <a:bodyPr/>
        <a:lstStyle/>
        <a:p>
          <a:endParaRPr lang="en-US">
            <a:ln>
              <a:solidFill>
                <a:srgbClr val="0000FF"/>
              </a:solidFill>
            </a:ln>
          </a:endParaRPr>
        </a:p>
      </dgm:t>
    </dgm:pt>
    <dgm:pt modelId="{CFC8BED0-D905-4CB1-98A1-C24B3C16F4F3}" type="sibTrans" cxnId="{8B68B8CC-F0FF-4F75-9EF9-FB7B80C70E49}">
      <dgm:prSet/>
      <dgm:spPr/>
      <dgm:t>
        <a:bodyPr/>
        <a:lstStyle/>
        <a:p>
          <a:endParaRPr lang="en-US"/>
        </a:p>
      </dgm:t>
    </dgm:pt>
    <dgm:pt modelId="{068723DA-43D2-4C80-A413-2A4D227D613D}" type="pres">
      <dgm:prSet presAssocID="{F6802DC1-CA5F-42EC-BA91-DDDA553979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198C3D-14A6-443E-97CF-14FFDADF6464}" type="pres">
      <dgm:prSet presAssocID="{3410F43D-CC84-47D5-8F78-D2586D1CD4C4}" presName="hierRoot1" presStyleCnt="0">
        <dgm:presLayoutVars>
          <dgm:hierBranch/>
        </dgm:presLayoutVars>
      </dgm:prSet>
      <dgm:spPr/>
    </dgm:pt>
    <dgm:pt modelId="{BE71DCAC-865F-42C3-ABBF-1FA855DA2336}" type="pres">
      <dgm:prSet presAssocID="{3410F43D-CC84-47D5-8F78-D2586D1CD4C4}" presName="rootComposite1" presStyleCnt="0"/>
      <dgm:spPr/>
    </dgm:pt>
    <dgm:pt modelId="{03EFD3EC-C355-4306-B322-ADA418A55C3B}" type="pres">
      <dgm:prSet presAssocID="{3410F43D-CC84-47D5-8F78-D2586D1CD4C4}" presName="rootText1" presStyleLbl="node0" presStyleIdx="0" presStyleCnt="1" custScaleX="3241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D491D7-6DD1-4616-A37A-A3275542A599}" type="pres">
      <dgm:prSet presAssocID="{3410F43D-CC84-47D5-8F78-D2586D1CD4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63D73C8-E884-4489-BF7C-14E73DF6B10A}" type="pres">
      <dgm:prSet presAssocID="{3410F43D-CC84-47D5-8F78-D2586D1CD4C4}" presName="hierChild2" presStyleCnt="0"/>
      <dgm:spPr/>
    </dgm:pt>
    <dgm:pt modelId="{629770D3-F53C-4CB8-A66A-A7452E4A72E0}" type="pres">
      <dgm:prSet presAssocID="{C574FF85-6B5C-40C9-819C-99F8145700D9}" presName="Name35" presStyleLbl="parChTrans1D2" presStyleIdx="0" presStyleCnt="6"/>
      <dgm:spPr/>
      <dgm:t>
        <a:bodyPr/>
        <a:lstStyle/>
        <a:p>
          <a:endParaRPr lang="en-US"/>
        </a:p>
      </dgm:t>
    </dgm:pt>
    <dgm:pt modelId="{972C3C3C-BB78-4978-9EC6-A1BFAAC3C64A}" type="pres">
      <dgm:prSet presAssocID="{8D09564B-4C9A-4E6B-9EBF-949EE94D7488}" presName="hierRoot2" presStyleCnt="0">
        <dgm:presLayoutVars>
          <dgm:hierBranch val="init"/>
        </dgm:presLayoutVars>
      </dgm:prSet>
      <dgm:spPr/>
    </dgm:pt>
    <dgm:pt modelId="{E7AE3056-44A8-4AE1-9FD9-A0630889E7C7}" type="pres">
      <dgm:prSet presAssocID="{8D09564B-4C9A-4E6B-9EBF-949EE94D7488}" presName="rootComposite" presStyleCnt="0"/>
      <dgm:spPr/>
    </dgm:pt>
    <dgm:pt modelId="{34B0A784-8490-4E04-88F7-AC45D1295783}" type="pres">
      <dgm:prSet presAssocID="{8D09564B-4C9A-4E6B-9EBF-949EE94D7488}" presName="rootText" presStyleLbl="node2" presStyleIdx="0" presStyleCnt="6" custScaleX="843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2C9EB5-10F6-49A7-A265-1E0C1A7C1BF4}" type="pres">
      <dgm:prSet presAssocID="{8D09564B-4C9A-4E6B-9EBF-949EE94D7488}" presName="rootConnector" presStyleLbl="node2" presStyleIdx="0" presStyleCnt="6"/>
      <dgm:spPr/>
      <dgm:t>
        <a:bodyPr/>
        <a:lstStyle/>
        <a:p>
          <a:endParaRPr lang="en-US"/>
        </a:p>
      </dgm:t>
    </dgm:pt>
    <dgm:pt modelId="{3BED083F-5BA8-43DF-937B-F63F1BC3E074}" type="pres">
      <dgm:prSet presAssocID="{8D09564B-4C9A-4E6B-9EBF-949EE94D7488}" presName="hierChild4" presStyleCnt="0"/>
      <dgm:spPr/>
    </dgm:pt>
    <dgm:pt modelId="{B1DD21D6-9DFB-4F25-8158-E07A36BC8D53}" type="pres">
      <dgm:prSet presAssocID="{8D09564B-4C9A-4E6B-9EBF-949EE94D7488}" presName="hierChild5" presStyleCnt="0"/>
      <dgm:spPr/>
    </dgm:pt>
    <dgm:pt modelId="{2D1F33FE-DC3D-47F0-9F4A-0CB231572012}" type="pres">
      <dgm:prSet presAssocID="{3D7CCC86-081D-42B0-B9F8-1821ECDF35E5}" presName="Name35" presStyleLbl="parChTrans1D2" presStyleIdx="1" presStyleCnt="6"/>
      <dgm:spPr/>
      <dgm:t>
        <a:bodyPr/>
        <a:lstStyle/>
        <a:p>
          <a:endParaRPr lang="en-US"/>
        </a:p>
      </dgm:t>
    </dgm:pt>
    <dgm:pt modelId="{B6A636EA-F67D-4D73-B2CA-19B451107D09}" type="pres">
      <dgm:prSet presAssocID="{56282227-1400-4A8C-8999-97C46AD4442D}" presName="hierRoot2" presStyleCnt="0">
        <dgm:presLayoutVars>
          <dgm:hierBranch val="init"/>
        </dgm:presLayoutVars>
      </dgm:prSet>
      <dgm:spPr/>
    </dgm:pt>
    <dgm:pt modelId="{366E9EAB-7605-456F-935C-579522D12F9D}" type="pres">
      <dgm:prSet presAssocID="{56282227-1400-4A8C-8999-97C46AD4442D}" presName="rootComposite" presStyleCnt="0"/>
      <dgm:spPr/>
    </dgm:pt>
    <dgm:pt modelId="{FC477CC0-7D69-4BBA-A4C2-640F4D9E9539}" type="pres">
      <dgm:prSet presAssocID="{56282227-1400-4A8C-8999-97C46AD4442D}" presName="rootText" presStyleLbl="node2" presStyleIdx="1" presStyleCnt="6" custScaleX="825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CE6DE5-DC49-4E05-868A-45F0A7B1FD89}" type="pres">
      <dgm:prSet presAssocID="{56282227-1400-4A8C-8999-97C46AD4442D}" presName="rootConnector" presStyleLbl="node2" presStyleIdx="1" presStyleCnt="6"/>
      <dgm:spPr/>
      <dgm:t>
        <a:bodyPr/>
        <a:lstStyle/>
        <a:p>
          <a:endParaRPr lang="en-US"/>
        </a:p>
      </dgm:t>
    </dgm:pt>
    <dgm:pt modelId="{F0652379-502D-408F-BFE2-DFABA7CD37FE}" type="pres">
      <dgm:prSet presAssocID="{56282227-1400-4A8C-8999-97C46AD4442D}" presName="hierChild4" presStyleCnt="0"/>
      <dgm:spPr/>
    </dgm:pt>
    <dgm:pt modelId="{91D3BA85-5BA6-4E21-AA24-C5728DFF67F4}" type="pres">
      <dgm:prSet presAssocID="{56282227-1400-4A8C-8999-97C46AD4442D}" presName="hierChild5" presStyleCnt="0"/>
      <dgm:spPr/>
    </dgm:pt>
    <dgm:pt modelId="{4335170A-71D7-4D1F-890C-BFBEABC728D2}" type="pres">
      <dgm:prSet presAssocID="{3C3076D1-CCC7-4410-A1C7-B0192E2E0869}" presName="Name35" presStyleLbl="parChTrans1D2" presStyleIdx="2" presStyleCnt="6"/>
      <dgm:spPr/>
      <dgm:t>
        <a:bodyPr/>
        <a:lstStyle/>
        <a:p>
          <a:endParaRPr lang="en-US"/>
        </a:p>
      </dgm:t>
    </dgm:pt>
    <dgm:pt modelId="{0EA11276-E493-4DE4-BD83-F199E34A5EBD}" type="pres">
      <dgm:prSet presAssocID="{29D505A5-5258-462F-BA27-FA2867ED1A3F}" presName="hierRoot2" presStyleCnt="0">
        <dgm:presLayoutVars>
          <dgm:hierBranch val="init"/>
        </dgm:presLayoutVars>
      </dgm:prSet>
      <dgm:spPr/>
    </dgm:pt>
    <dgm:pt modelId="{D9D41A53-30E9-43A1-8D7E-3C7E5CD3C92F}" type="pres">
      <dgm:prSet presAssocID="{29D505A5-5258-462F-BA27-FA2867ED1A3F}" presName="rootComposite" presStyleCnt="0"/>
      <dgm:spPr/>
    </dgm:pt>
    <dgm:pt modelId="{C6EF70FE-18D6-4FC7-8B9D-9CC2D65C76E0}" type="pres">
      <dgm:prSet presAssocID="{29D505A5-5258-462F-BA27-FA2867ED1A3F}" presName="rootText" presStyleLbl="node2" presStyleIdx="2" presStyleCnt="6" custScaleX="8090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FEAB59-4B25-40C0-8022-77A447CB8E71}" type="pres">
      <dgm:prSet presAssocID="{29D505A5-5258-462F-BA27-FA2867ED1A3F}" presName="rootConnector" presStyleLbl="node2" presStyleIdx="2" presStyleCnt="6"/>
      <dgm:spPr/>
      <dgm:t>
        <a:bodyPr/>
        <a:lstStyle/>
        <a:p>
          <a:endParaRPr lang="en-US"/>
        </a:p>
      </dgm:t>
    </dgm:pt>
    <dgm:pt modelId="{2D8137FC-EE6E-439E-9A63-2939AB289070}" type="pres">
      <dgm:prSet presAssocID="{29D505A5-5258-462F-BA27-FA2867ED1A3F}" presName="hierChild4" presStyleCnt="0"/>
      <dgm:spPr/>
    </dgm:pt>
    <dgm:pt modelId="{91447E2E-9A5F-4D71-A9D2-727D59AD0E33}" type="pres">
      <dgm:prSet presAssocID="{29D505A5-5258-462F-BA27-FA2867ED1A3F}" presName="hierChild5" presStyleCnt="0"/>
      <dgm:spPr/>
    </dgm:pt>
    <dgm:pt modelId="{6A0D2FC0-2B35-4011-BB87-EDF54306B47B}" type="pres">
      <dgm:prSet presAssocID="{01EAA5F0-F3B2-4A74-946F-A5518D01316A}" presName="Name35" presStyleLbl="parChTrans1D2" presStyleIdx="3" presStyleCnt="6"/>
      <dgm:spPr/>
      <dgm:t>
        <a:bodyPr/>
        <a:lstStyle/>
        <a:p>
          <a:endParaRPr lang="en-US"/>
        </a:p>
      </dgm:t>
    </dgm:pt>
    <dgm:pt modelId="{90AD14EB-8041-4D5D-9917-1B2A384C77E1}" type="pres">
      <dgm:prSet presAssocID="{ED3A563D-1EC7-415F-B41F-462EE3A88220}" presName="hierRoot2" presStyleCnt="0">
        <dgm:presLayoutVars>
          <dgm:hierBranch val="init"/>
        </dgm:presLayoutVars>
      </dgm:prSet>
      <dgm:spPr/>
    </dgm:pt>
    <dgm:pt modelId="{53074F94-4718-472C-86F6-82F740425B35}" type="pres">
      <dgm:prSet presAssocID="{ED3A563D-1EC7-415F-B41F-462EE3A88220}" presName="rootComposite" presStyleCnt="0"/>
      <dgm:spPr/>
    </dgm:pt>
    <dgm:pt modelId="{F4F3B414-07EF-4FA0-ADE3-1EAAF9EF7E72}" type="pres">
      <dgm:prSet presAssocID="{ED3A563D-1EC7-415F-B41F-462EE3A88220}" presName="rootText" presStyleLbl="node2" presStyleIdx="3" presStyleCnt="6" custScaleX="812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C62E30-1C69-41A5-A4A7-06C921A54C58}" type="pres">
      <dgm:prSet presAssocID="{ED3A563D-1EC7-415F-B41F-462EE3A88220}" presName="rootConnector" presStyleLbl="node2" presStyleIdx="3" presStyleCnt="6"/>
      <dgm:spPr/>
      <dgm:t>
        <a:bodyPr/>
        <a:lstStyle/>
        <a:p>
          <a:endParaRPr lang="en-US"/>
        </a:p>
      </dgm:t>
    </dgm:pt>
    <dgm:pt modelId="{629760FD-E033-46AB-A122-FE3500F1FFA6}" type="pres">
      <dgm:prSet presAssocID="{ED3A563D-1EC7-415F-B41F-462EE3A88220}" presName="hierChild4" presStyleCnt="0"/>
      <dgm:spPr/>
    </dgm:pt>
    <dgm:pt modelId="{F35CAD69-6162-4D34-B8F7-91AD1E172A6F}" type="pres">
      <dgm:prSet presAssocID="{ED3A563D-1EC7-415F-B41F-462EE3A88220}" presName="hierChild5" presStyleCnt="0"/>
      <dgm:spPr/>
    </dgm:pt>
    <dgm:pt modelId="{F5D44BB7-3DF7-4539-8A31-3DCAEA1663B3}" type="pres">
      <dgm:prSet presAssocID="{46282EA5-5DAA-4C5D-B824-B9184426F127}" presName="Name35" presStyleLbl="parChTrans1D2" presStyleIdx="4" presStyleCnt="6"/>
      <dgm:spPr/>
      <dgm:t>
        <a:bodyPr/>
        <a:lstStyle/>
        <a:p>
          <a:endParaRPr lang="en-US"/>
        </a:p>
      </dgm:t>
    </dgm:pt>
    <dgm:pt modelId="{3F7E1873-C193-4A14-8DFD-6424825C8600}" type="pres">
      <dgm:prSet presAssocID="{ECBA76B2-468F-4A29-A800-CD26358505B3}" presName="hierRoot2" presStyleCnt="0">
        <dgm:presLayoutVars>
          <dgm:hierBranch val="init"/>
        </dgm:presLayoutVars>
      </dgm:prSet>
      <dgm:spPr/>
    </dgm:pt>
    <dgm:pt modelId="{AE7E38A4-91A9-4D96-B5BE-3E11D56BE252}" type="pres">
      <dgm:prSet presAssocID="{ECBA76B2-468F-4A29-A800-CD26358505B3}" presName="rootComposite" presStyleCnt="0"/>
      <dgm:spPr/>
    </dgm:pt>
    <dgm:pt modelId="{7D6E4A91-7529-45D2-A50D-0ABC724F54FE}" type="pres">
      <dgm:prSet presAssocID="{ECBA76B2-468F-4A29-A800-CD26358505B3}" presName="rootText" presStyleLbl="node2" presStyleIdx="4" presStyleCnt="6" custScaleY="1184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81724-146B-4ED6-838A-15F8469AAF47}" type="pres">
      <dgm:prSet presAssocID="{ECBA76B2-468F-4A29-A800-CD26358505B3}" presName="rootConnector" presStyleLbl="node2" presStyleIdx="4" presStyleCnt="6"/>
      <dgm:spPr/>
      <dgm:t>
        <a:bodyPr/>
        <a:lstStyle/>
        <a:p>
          <a:endParaRPr lang="en-US"/>
        </a:p>
      </dgm:t>
    </dgm:pt>
    <dgm:pt modelId="{2D1198DA-836E-4E2A-840B-3643DFF5FA73}" type="pres">
      <dgm:prSet presAssocID="{ECBA76B2-468F-4A29-A800-CD26358505B3}" presName="hierChild4" presStyleCnt="0"/>
      <dgm:spPr/>
    </dgm:pt>
    <dgm:pt modelId="{412C713E-23EB-4880-BB82-39B5C35331A0}" type="pres">
      <dgm:prSet presAssocID="{ECBA76B2-468F-4A29-A800-CD26358505B3}" presName="hierChild5" presStyleCnt="0"/>
      <dgm:spPr/>
    </dgm:pt>
    <dgm:pt modelId="{CF9E4410-DF57-4D15-B9A2-6AEFA4969C7A}" type="pres">
      <dgm:prSet presAssocID="{0FA875A6-B910-4908-B8D1-E19FE5D20C29}" presName="Name35" presStyleLbl="parChTrans1D2" presStyleIdx="5" presStyleCnt="6"/>
      <dgm:spPr/>
      <dgm:t>
        <a:bodyPr/>
        <a:lstStyle/>
        <a:p>
          <a:endParaRPr lang="en-US"/>
        </a:p>
      </dgm:t>
    </dgm:pt>
    <dgm:pt modelId="{1B7A04BD-2EE4-42BD-8899-2008996BE336}" type="pres">
      <dgm:prSet presAssocID="{8D8B5AC8-11F4-4531-A573-21AF92534E3F}" presName="hierRoot2" presStyleCnt="0">
        <dgm:presLayoutVars>
          <dgm:hierBranch val="init"/>
        </dgm:presLayoutVars>
      </dgm:prSet>
      <dgm:spPr/>
    </dgm:pt>
    <dgm:pt modelId="{AE3B5925-3EB9-49EC-B482-282DA296EA3C}" type="pres">
      <dgm:prSet presAssocID="{8D8B5AC8-11F4-4531-A573-21AF92534E3F}" presName="rootComposite" presStyleCnt="0"/>
      <dgm:spPr/>
    </dgm:pt>
    <dgm:pt modelId="{F16E2BB1-F756-42BD-8D67-D99BE7DA7055}" type="pres">
      <dgm:prSet presAssocID="{8D8B5AC8-11F4-4531-A573-21AF92534E3F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B15D818-A216-44B8-8630-1277312ABD7D}" type="pres">
      <dgm:prSet presAssocID="{8D8B5AC8-11F4-4531-A573-21AF92534E3F}" presName="rootConnector" presStyleLbl="node2" presStyleIdx="5" presStyleCnt="6"/>
      <dgm:spPr/>
      <dgm:t>
        <a:bodyPr/>
        <a:lstStyle/>
        <a:p>
          <a:endParaRPr lang="en-US"/>
        </a:p>
      </dgm:t>
    </dgm:pt>
    <dgm:pt modelId="{1442721F-3F56-4BE9-B4E2-50F379B36A0E}" type="pres">
      <dgm:prSet presAssocID="{8D8B5AC8-11F4-4531-A573-21AF92534E3F}" presName="hierChild4" presStyleCnt="0"/>
      <dgm:spPr/>
    </dgm:pt>
    <dgm:pt modelId="{149B8AEC-9D4B-45A1-A408-53AB087AF5EC}" type="pres">
      <dgm:prSet presAssocID="{8D8B5AC8-11F4-4531-A573-21AF92534E3F}" presName="hierChild5" presStyleCnt="0"/>
      <dgm:spPr/>
    </dgm:pt>
    <dgm:pt modelId="{F6826122-C22D-4D62-B804-B9570E84C875}" type="pres">
      <dgm:prSet presAssocID="{3410F43D-CC84-47D5-8F78-D2586D1CD4C4}" presName="hierChild3" presStyleCnt="0"/>
      <dgm:spPr/>
    </dgm:pt>
  </dgm:ptLst>
  <dgm:cxnLst>
    <dgm:cxn modelId="{0C789A20-1709-4D3F-82EB-29D21C117020}" type="presOf" srcId="{F6802DC1-CA5F-42EC-BA91-DDDA5539797F}" destId="{068723DA-43D2-4C80-A413-2A4D227D613D}" srcOrd="0" destOrd="0" presId="urn:microsoft.com/office/officeart/2005/8/layout/orgChart1"/>
    <dgm:cxn modelId="{F99D87F9-9C11-4CA0-AC0E-8A1391E19F97}" type="presOf" srcId="{ED3A563D-1EC7-415F-B41F-462EE3A88220}" destId="{F4F3B414-07EF-4FA0-ADE3-1EAAF9EF7E72}" srcOrd="0" destOrd="0" presId="urn:microsoft.com/office/officeart/2005/8/layout/orgChart1"/>
    <dgm:cxn modelId="{7B316354-2C44-440C-96C5-B21E55407F5E}" type="presOf" srcId="{46282EA5-5DAA-4C5D-B824-B9184426F127}" destId="{F5D44BB7-3DF7-4539-8A31-3DCAEA1663B3}" srcOrd="0" destOrd="0" presId="urn:microsoft.com/office/officeart/2005/8/layout/orgChart1"/>
    <dgm:cxn modelId="{14C15471-1109-4663-9D1F-4887C99D728D}" type="presOf" srcId="{3D7CCC86-081D-42B0-B9F8-1821ECDF35E5}" destId="{2D1F33FE-DC3D-47F0-9F4A-0CB231572012}" srcOrd="0" destOrd="0" presId="urn:microsoft.com/office/officeart/2005/8/layout/orgChart1"/>
    <dgm:cxn modelId="{E13A9B47-2FAE-4A2B-BC26-5907B564A208}" type="presOf" srcId="{8D09564B-4C9A-4E6B-9EBF-949EE94D7488}" destId="{34B0A784-8490-4E04-88F7-AC45D1295783}" srcOrd="0" destOrd="0" presId="urn:microsoft.com/office/officeart/2005/8/layout/orgChart1"/>
    <dgm:cxn modelId="{1836E016-E1BA-4E59-9E98-88E50AF2BA01}" type="presOf" srcId="{3410F43D-CC84-47D5-8F78-D2586D1CD4C4}" destId="{03EFD3EC-C355-4306-B322-ADA418A55C3B}" srcOrd="0" destOrd="0" presId="urn:microsoft.com/office/officeart/2005/8/layout/orgChart1"/>
    <dgm:cxn modelId="{C02E2245-BB0A-4977-9C10-11EB3E9E9809}" srcId="{3410F43D-CC84-47D5-8F78-D2586D1CD4C4}" destId="{ECBA76B2-468F-4A29-A800-CD26358505B3}" srcOrd="4" destOrd="0" parTransId="{46282EA5-5DAA-4C5D-B824-B9184426F127}" sibTransId="{1A4A5671-9E37-4307-AB54-BAACAF6ACE8C}"/>
    <dgm:cxn modelId="{7A04638E-36AA-4073-9864-C7C7B67CCF5B}" type="presOf" srcId="{8D8B5AC8-11F4-4531-A573-21AF92534E3F}" destId="{7B15D818-A216-44B8-8630-1277312ABD7D}" srcOrd="1" destOrd="0" presId="urn:microsoft.com/office/officeart/2005/8/layout/orgChart1"/>
    <dgm:cxn modelId="{C314731F-0B9A-499E-BF97-B8DC84531D7A}" type="presOf" srcId="{ECBA76B2-468F-4A29-A800-CD26358505B3}" destId="{7D6E4A91-7529-45D2-A50D-0ABC724F54FE}" srcOrd="0" destOrd="0" presId="urn:microsoft.com/office/officeart/2005/8/layout/orgChart1"/>
    <dgm:cxn modelId="{4660E004-AC17-4B38-A9A2-CAC73D2E6D6B}" type="presOf" srcId="{29D505A5-5258-462F-BA27-FA2867ED1A3F}" destId="{C6EF70FE-18D6-4FC7-8B9D-9CC2D65C76E0}" srcOrd="0" destOrd="0" presId="urn:microsoft.com/office/officeart/2005/8/layout/orgChart1"/>
    <dgm:cxn modelId="{97E25363-AA8E-4313-BC52-26EDB0596B5E}" type="presOf" srcId="{ECBA76B2-468F-4A29-A800-CD26358505B3}" destId="{0EB81724-146B-4ED6-838A-15F8469AAF47}" srcOrd="1" destOrd="0" presId="urn:microsoft.com/office/officeart/2005/8/layout/orgChart1"/>
    <dgm:cxn modelId="{EF167615-E9B3-4C95-AE01-43F626E5FF26}" type="presOf" srcId="{01EAA5F0-F3B2-4A74-946F-A5518D01316A}" destId="{6A0D2FC0-2B35-4011-BB87-EDF54306B47B}" srcOrd="0" destOrd="0" presId="urn:microsoft.com/office/officeart/2005/8/layout/orgChart1"/>
    <dgm:cxn modelId="{38DB6A2E-7A6D-4F60-B418-0741F22E3F05}" type="presOf" srcId="{56282227-1400-4A8C-8999-97C46AD4442D}" destId="{6BCE6DE5-DC49-4E05-868A-45F0A7B1FD89}" srcOrd="1" destOrd="0" presId="urn:microsoft.com/office/officeart/2005/8/layout/orgChart1"/>
    <dgm:cxn modelId="{DC2751F5-72A5-43AA-B3AF-83F33E02572E}" type="presOf" srcId="{C574FF85-6B5C-40C9-819C-99F8145700D9}" destId="{629770D3-F53C-4CB8-A66A-A7452E4A72E0}" srcOrd="0" destOrd="0" presId="urn:microsoft.com/office/officeart/2005/8/layout/orgChart1"/>
    <dgm:cxn modelId="{7DD2CFC2-66CC-4D32-93E0-C5B9433D7FC4}" type="presOf" srcId="{8D09564B-4C9A-4E6B-9EBF-949EE94D7488}" destId="{C82C9EB5-10F6-49A7-A265-1E0C1A7C1BF4}" srcOrd="1" destOrd="0" presId="urn:microsoft.com/office/officeart/2005/8/layout/orgChart1"/>
    <dgm:cxn modelId="{F3045309-00BD-47E0-B1AF-999B26FC5814}" srcId="{3410F43D-CC84-47D5-8F78-D2586D1CD4C4}" destId="{ED3A563D-1EC7-415F-B41F-462EE3A88220}" srcOrd="3" destOrd="0" parTransId="{01EAA5F0-F3B2-4A74-946F-A5518D01316A}" sibTransId="{CE138D34-588E-495C-B142-2B3D9F13F532}"/>
    <dgm:cxn modelId="{99BCDD37-E438-4CDB-AEA8-6CA5E60B7EF0}" srcId="{F6802DC1-CA5F-42EC-BA91-DDDA5539797F}" destId="{3410F43D-CC84-47D5-8F78-D2586D1CD4C4}" srcOrd="0" destOrd="0" parTransId="{C9B4AF3D-CDA3-44F1-BB43-F81542E3A67A}" sibTransId="{A6AA6967-68D7-413C-9B54-24F1047BA21D}"/>
    <dgm:cxn modelId="{990EED63-58A6-4BFA-9D2A-DB72B31E07EA}" type="presOf" srcId="{ED3A563D-1EC7-415F-B41F-462EE3A88220}" destId="{07C62E30-1C69-41A5-A4A7-06C921A54C58}" srcOrd="1" destOrd="0" presId="urn:microsoft.com/office/officeart/2005/8/layout/orgChart1"/>
    <dgm:cxn modelId="{25FC499A-3562-4EAB-9AF5-3ED4E001DBD4}" type="presOf" srcId="{56282227-1400-4A8C-8999-97C46AD4442D}" destId="{FC477CC0-7D69-4BBA-A4C2-640F4D9E9539}" srcOrd="0" destOrd="0" presId="urn:microsoft.com/office/officeart/2005/8/layout/orgChart1"/>
    <dgm:cxn modelId="{573CAD64-55D5-48AD-820E-F1ABA58BB261}" type="presOf" srcId="{8D8B5AC8-11F4-4531-A573-21AF92534E3F}" destId="{F16E2BB1-F756-42BD-8D67-D99BE7DA7055}" srcOrd="0" destOrd="0" presId="urn:microsoft.com/office/officeart/2005/8/layout/orgChart1"/>
    <dgm:cxn modelId="{5FFD63CE-9060-4160-A2E6-342467561789}" type="presOf" srcId="{29D505A5-5258-462F-BA27-FA2867ED1A3F}" destId="{6BFEAB59-4B25-40C0-8022-77A447CB8E71}" srcOrd="1" destOrd="0" presId="urn:microsoft.com/office/officeart/2005/8/layout/orgChart1"/>
    <dgm:cxn modelId="{63843C2A-66C7-49C5-B83F-CCA8C1532F4F}" type="presOf" srcId="{3C3076D1-CCC7-4410-A1C7-B0192E2E0869}" destId="{4335170A-71D7-4D1F-890C-BFBEABC728D2}" srcOrd="0" destOrd="0" presId="urn:microsoft.com/office/officeart/2005/8/layout/orgChart1"/>
    <dgm:cxn modelId="{6B3895E4-D588-48CB-8142-B0064397AC2F}" type="presOf" srcId="{3410F43D-CC84-47D5-8F78-D2586D1CD4C4}" destId="{3ED491D7-6DD1-4616-A37A-A3275542A599}" srcOrd="1" destOrd="0" presId="urn:microsoft.com/office/officeart/2005/8/layout/orgChart1"/>
    <dgm:cxn modelId="{8B68B8CC-F0FF-4F75-9EF9-FB7B80C70E49}" srcId="{3410F43D-CC84-47D5-8F78-D2586D1CD4C4}" destId="{8D8B5AC8-11F4-4531-A573-21AF92534E3F}" srcOrd="5" destOrd="0" parTransId="{0FA875A6-B910-4908-B8D1-E19FE5D20C29}" sibTransId="{CFC8BED0-D905-4CB1-98A1-C24B3C16F4F3}"/>
    <dgm:cxn modelId="{1FD86460-CACF-483E-B131-9FE82D9116C8}" srcId="{3410F43D-CC84-47D5-8F78-D2586D1CD4C4}" destId="{8D09564B-4C9A-4E6B-9EBF-949EE94D7488}" srcOrd="0" destOrd="0" parTransId="{C574FF85-6B5C-40C9-819C-99F8145700D9}" sibTransId="{C7C99E90-9A70-4F6F-9436-4FBE2528C3F9}"/>
    <dgm:cxn modelId="{3351271D-B991-41CD-A2D0-874465E6A0EC}" srcId="{3410F43D-CC84-47D5-8F78-D2586D1CD4C4}" destId="{29D505A5-5258-462F-BA27-FA2867ED1A3F}" srcOrd="2" destOrd="0" parTransId="{3C3076D1-CCC7-4410-A1C7-B0192E2E0869}" sibTransId="{201919FE-979C-460E-910D-89AC55894A31}"/>
    <dgm:cxn modelId="{0FFA36E1-0DB1-4854-BE77-F41C7D6844E7}" srcId="{3410F43D-CC84-47D5-8F78-D2586D1CD4C4}" destId="{56282227-1400-4A8C-8999-97C46AD4442D}" srcOrd="1" destOrd="0" parTransId="{3D7CCC86-081D-42B0-B9F8-1821ECDF35E5}" sibTransId="{6F635AA0-68B9-4E34-9249-28C192DFC646}"/>
    <dgm:cxn modelId="{6C205D36-AE56-47BF-9D27-14053DB0231E}" type="presOf" srcId="{0FA875A6-B910-4908-B8D1-E19FE5D20C29}" destId="{CF9E4410-DF57-4D15-B9A2-6AEFA4969C7A}" srcOrd="0" destOrd="0" presId="urn:microsoft.com/office/officeart/2005/8/layout/orgChart1"/>
    <dgm:cxn modelId="{069DC7BC-61B2-4238-989D-D9F87076A475}" type="presParOf" srcId="{068723DA-43D2-4C80-A413-2A4D227D613D}" destId="{AF198C3D-14A6-443E-97CF-14FFDADF6464}" srcOrd="0" destOrd="0" presId="urn:microsoft.com/office/officeart/2005/8/layout/orgChart1"/>
    <dgm:cxn modelId="{C5DD93E9-95E1-4F25-AA18-856FB429E27F}" type="presParOf" srcId="{AF198C3D-14A6-443E-97CF-14FFDADF6464}" destId="{BE71DCAC-865F-42C3-ABBF-1FA855DA2336}" srcOrd="0" destOrd="0" presId="urn:microsoft.com/office/officeart/2005/8/layout/orgChart1"/>
    <dgm:cxn modelId="{F804050D-33E1-4A25-AFD9-0B0248051F07}" type="presParOf" srcId="{BE71DCAC-865F-42C3-ABBF-1FA855DA2336}" destId="{03EFD3EC-C355-4306-B322-ADA418A55C3B}" srcOrd="0" destOrd="0" presId="urn:microsoft.com/office/officeart/2005/8/layout/orgChart1"/>
    <dgm:cxn modelId="{13516B93-6B7A-48DD-9AE8-C470624EEFE9}" type="presParOf" srcId="{BE71DCAC-865F-42C3-ABBF-1FA855DA2336}" destId="{3ED491D7-6DD1-4616-A37A-A3275542A599}" srcOrd="1" destOrd="0" presId="urn:microsoft.com/office/officeart/2005/8/layout/orgChart1"/>
    <dgm:cxn modelId="{1E3E1682-439A-4837-9E57-79E5A308E54A}" type="presParOf" srcId="{AF198C3D-14A6-443E-97CF-14FFDADF6464}" destId="{B63D73C8-E884-4489-BF7C-14E73DF6B10A}" srcOrd="1" destOrd="0" presId="urn:microsoft.com/office/officeart/2005/8/layout/orgChart1"/>
    <dgm:cxn modelId="{A79906C0-B501-462A-B733-2B034405FA54}" type="presParOf" srcId="{B63D73C8-E884-4489-BF7C-14E73DF6B10A}" destId="{629770D3-F53C-4CB8-A66A-A7452E4A72E0}" srcOrd="0" destOrd="0" presId="urn:microsoft.com/office/officeart/2005/8/layout/orgChart1"/>
    <dgm:cxn modelId="{DAF8BE4D-8710-4A8F-A040-6BE899CFB46B}" type="presParOf" srcId="{B63D73C8-E884-4489-BF7C-14E73DF6B10A}" destId="{972C3C3C-BB78-4978-9EC6-A1BFAAC3C64A}" srcOrd="1" destOrd="0" presId="urn:microsoft.com/office/officeart/2005/8/layout/orgChart1"/>
    <dgm:cxn modelId="{34FDF12C-AB3D-4539-A602-BE7DAAEF47EB}" type="presParOf" srcId="{972C3C3C-BB78-4978-9EC6-A1BFAAC3C64A}" destId="{E7AE3056-44A8-4AE1-9FD9-A0630889E7C7}" srcOrd="0" destOrd="0" presId="urn:microsoft.com/office/officeart/2005/8/layout/orgChart1"/>
    <dgm:cxn modelId="{8DCBD399-20FA-406B-AE43-58B99EDAC572}" type="presParOf" srcId="{E7AE3056-44A8-4AE1-9FD9-A0630889E7C7}" destId="{34B0A784-8490-4E04-88F7-AC45D1295783}" srcOrd="0" destOrd="0" presId="urn:microsoft.com/office/officeart/2005/8/layout/orgChart1"/>
    <dgm:cxn modelId="{0A3BE53E-D493-41D1-B44E-B16AF7ED917F}" type="presParOf" srcId="{E7AE3056-44A8-4AE1-9FD9-A0630889E7C7}" destId="{C82C9EB5-10F6-49A7-A265-1E0C1A7C1BF4}" srcOrd="1" destOrd="0" presId="urn:microsoft.com/office/officeart/2005/8/layout/orgChart1"/>
    <dgm:cxn modelId="{8BB7DB80-E98A-4EA1-837E-2B3823EFDDD7}" type="presParOf" srcId="{972C3C3C-BB78-4978-9EC6-A1BFAAC3C64A}" destId="{3BED083F-5BA8-43DF-937B-F63F1BC3E074}" srcOrd="1" destOrd="0" presId="urn:microsoft.com/office/officeart/2005/8/layout/orgChart1"/>
    <dgm:cxn modelId="{C1C05B53-3B5F-422E-9B20-DDAECF2BBF4D}" type="presParOf" srcId="{972C3C3C-BB78-4978-9EC6-A1BFAAC3C64A}" destId="{B1DD21D6-9DFB-4F25-8158-E07A36BC8D53}" srcOrd="2" destOrd="0" presId="urn:microsoft.com/office/officeart/2005/8/layout/orgChart1"/>
    <dgm:cxn modelId="{499637BB-7D6C-415E-BFC5-FDC929306DB5}" type="presParOf" srcId="{B63D73C8-E884-4489-BF7C-14E73DF6B10A}" destId="{2D1F33FE-DC3D-47F0-9F4A-0CB231572012}" srcOrd="2" destOrd="0" presId="urn:microsoft.com/office/officeart/2005/8/layout/orgChart1"/>
    <dgm:cxn modelId="{66E3312A-681B-49E8-AB0D-12919F1ED53C}" type="presParOf" srcId="{B63D73C8-E884-4489-BF7C-14E73DF6B10A}" destId="{B6A636EA-F67D-4D73-B2CA-19B451107D09}" srcOrd="3" destOrd="0" presId="urn:microsoft.com/office/officeart/2005/8/layout/orgChart1"/>
    <dgm:cxn modelId="{88D09B31-86B9-4B81-9E46-F6CC8E3F38BC}" type="presParOf" srcId="{B6A636EA-F67D-4D73-B2CA-19B451107D09}" destId="{366E9EAB-7605-456F-935C-579522D12F9D}" srcOrd="0" destOrd="0" presId="urn:microsoft.com/office/officeart/2005/8/layout/orgChart1"/>
    <dgm:cxn modelId="{6ED185FC-A067-4798-91A2-16EB4D75658D}" type="presParOf" srcId="{366E9EAB-7605-456F-935C-579522D12F9D}" destId="{FC477CC0-7D69-4BBA-A4C2-640F4D9E9539}" srcOrd="0" destOrd="0" presId="urn:microsoft.com/office/officeart/2005/8/layout/orgChart1"/>
    <dgm:cxn modelId="{38B311CD-0FF4-4A13-9D65-53EB7876CD58}" type="presParOf" srcId="{366E9EAB-7605-456F-935C-579522D12F9D}" destId="{6BCE6DE5-DC49-4E05-868A-45F0A7B1FD89}" srcOrd="1" destOrd="0" presId="urn:microsoft.com/office/officeart/2005/8/layout/orgChart1"/>
    <dgm:cxn modelId="{979C0FA4-7E0E-4438-92FD-46AC0EBEB783}" type="presParOf" srcId="{B6A636EA-F67D-4D73-B2CA-19B451107D09}" destId="{F0652379-502D-408F-BFE2-DFABA7CD37FE}" srcOrd="1" destOrd="0" presId="urn:microsoft.com/office/officeart/2005/8/layout/orgChart1"/>
    <dgm:cxn modelId="{6BD28B46-05C6-49B2-8C08-FAC43799CF8B}" type="presParOf" srcId="{B6A636EA-F67D-4D73-B2CA-19B451107D09}" destId="{91D3BA85-5BA6-4E21-AA24-C5728DFF67F4}" srcOrd="2" destOrd="0" presId="urn:microsoft.com/office/officeart/2005/8/layout/orgChart1"/>
    <dgm:cxn modelId="{F3D0F233-4A9D-45B1-A04C-4472CBCD507F}" type="presParOf" srcId="{B63D73C8-E884-4489-BF7C-14E73DF6B10A}" destId="{4335170A-71D7-4D1F-890C-BFBEABC728D2}" srcOrd="4" destOrd="0" presId="urn:microsoft.com/office/officeart/2005/8/layout/orgChart1"/>
    <dgm:cxn modelId="{2F2D7C41-C5CB-4C47-93E7-7592064E532A}" type="presParOf" srcId="{B63D73C8-E884-4489-BF7C-14E73DF6B10A}" destId="{0EA11276-E493-4DE4-BD83-F199E34A5EBD}" srcOrd="5" destOrd="0" presId="urn:microsoft.com/office/officeart/2005/8/layout/orgChart1"/>
    <dgm:cxn modelId="{122C3F2E-5989-4565-98E8-533AB043D64D}" type="presParOf" srcId="{0EA11276-E493-4DE4-BD83-F199E34A5EBD}" destId="{D9D41A53-30E9-43A1-8D7E-3C7E5CD3C92F}" srcOrd="0" destOrd="0" presId="urn:microsoft.com/office/officeart/2005/8/layout/orgChart1"/>
    <dgm:cxn modelId="{5ED51055-6628-4516-8FF1-73E9DFC76E57}" type="presParOf" srcId="{D9D41A53-30E9-43A1-8D7E-3C7E5CD3C92F}" destId="{C6EF70FE-18D6-4FC7-8B9D-9CC2D65C76E0}" srcOrd="0" destOrd="0" presId="urn:microsoft.com/office/officeart/2005/8/layout/orgChart1"/>
    <dgm:cxn modelId="{67BAB83F-197E-47D8-A552-06DF88F76E2E}" type="presParOf" srcId="{D9D41A53-30E9-43A1-8D7E-3C7E5CD3C92F}" destId="{6BFEAB59-4B25-40C0-8022-77A447CB8E71}" srcOrd="1" destOrd="0" presId="urn:microsoft.com/office/officeart/2005/8/layout/orgChart1"/>
    <dgm:cxn modelId="{D0891AE6-B567-46FF-9746-2D4DC96078FB}" type="presParOf" srcId="{0EA11276-E493-4DE4-BD83-F199E34A5EBD}" destId="{2D8137FC-EE6E-439E-9A63-2939AB289070}" srcOrd="1" destOrd="0" presId="urn:microsoft.com/office/officeart/2005/8/layout/orgChart1"/>
    <dgm:cxn modelId="{C7897C23-54F6-412E-AE74-18A7612793C7}" type="presParOf" srcId="{0EA11276-E493-4DE4-BD83-F199E34A5EBD}" destId="{91447E2E-9A5F-4D71-A9D2-727D59AD0E33}" srcOrd="2" destOrd="0" presId="urn:microsoft.com/office/officeart/2005/8/layout/orgChart1"/>
    <dgm:cxn modelId="{6535B62C-E9F8-4016-A2B2-4A471A13514F}" type="presParOf" srcId="{B63D73C8-E884-4489-BF7C-14E73DF6B10A}" destId="{6A0D2FC0-2B35-4011-BB87-EDF54306B47B}" srcOrd="6" destOrd="0" presId="urn:microsoft.com/office/officeart/2005/8/layout/orgChart1"/>
    <dgm:cxn modelId="{53E2D0AB-85EA-4950-B81A-8F2A0579FE93}" type="presParOf" srcId="{B63D73C8-E884-4489-BF7C-14E73DF6B10A}" destId="{90AD14EB-8041-4D5D-9917-1B2A384C77E1}" srcOrd="7" destOrd="0" presId="urn:microsoft.com/office/officeart/2005/8/layout/orgChart1"/>
    <dgm:cxn modelId="{F1535D08-3208-49A3-AC68-3A6D9A11419E}" type="presParOf" srcId="{90AD14EB-8041-4D5D-9917-1B2A384C77E1}" destId="{53074F94-4718-472C-86F6-82F740425B35}" srcOrd="0" destOrd="0" presId="urn:microsoft.com/office/officeart/2005/8/layout/orgChart1"/>
    <dgm:cxn modelId="{6EB6922A-8E9F-47D6-898E-F7515275C0FE}" type="presParOf" srcId="{53074F94-4718-472C-86F6-82F740425B35}" destId="{F4F3B414-07EF-4FA0-ADE3-1EAAF9EF7E72}" srcOrd="0" destOrd="0" presId="urn:microsoft.com/office/officeart/2005/8/layout/orgChart1"/>
    <dgm:cxn modelId="{BB95B712-9365-46AB-BFA2-3CE4121366B9}" type="presParOf" srcId="{53074F94-4718-472C-86F6-82F740425B35}" destId="{07C62E30-1C69-41A5-A4A7-06C921A54C58}" srcOrd="1" destOrd="0" presId="urn:microsoft.com/office/officeart/2005/8/layout/orgChart1"/>
    <dgm:cxn modelId="{F4D44463-8497-42A7-B65A-818C516FF0D8}" type="presParOf" srcId="{90AD14EB-8041-4D5D-9917-1B2A384C77E1}" destId="{629760FD-E033-46AB-A122-FE3500F1FFA6}" srcOrd="1" destOrd="0" presId="urn:microsoft.com/office/officeart/2005/8/layout/orgChart1"/>
    <dgm:cxn modelId="{F6D667AC-ECBE-46F8-921D-61B11E69E219}" type="presParOf" srcId="{90AD14EB-8041-4D5D-9917-1B2A384C77E1}" destId="{F35CAD69-6162-4D34-B8F7-91AD1E172A6F}" srcOrd="2" destOrd="0" presId="urn:microsoft.com/office/officeart/2005/8/layout/orgChart1"/>
    <dgm:cxn modelId="{B41FF897-AAAB-439D-90E7-DC106D364A48}" type="presParOf" srcId="{B63D73C8-E884-4489-BF7C-14E73DF6B10A}" destId="{F5D44BB7-3DF7-4539-8A31-3DCAEA1663B3}" srcOrd="8" destOrd="0" presId="urn:microsoft.com/office/officeart/2005/8/layout/orgChart1"/>
    <dgm:cxn modelId="{9BC3630F-9BC4-454F-A2E7-AE1CEC9567A4}" type="presParOf" srcId="{B63D73C8-E884-4489-BF7C-14E73DF6B10A}" destId="{3F7E1873-C193-4A14-8DFD-6424825C8600}" srcOrd="9" destOrd="0" presId="urn:microsoft.com/office/officeart/2005/8/layout/orgChart1"/>
    <dgm:cxn modelId="{8C2CC9EF-8814-45F4-B9B0-791AA41C4621}" type="presParOf" srcId="{3F7E1873-C193-4A14-8DFD-6424825C8600}" destId="{AE7E38A4-91A9-4D96-B5BE-3E11D56BE252}" srcOrd="0" destOrd="0" presId="urn:microsoft.com/office/officeart/2005/8/layout/orgChart1"/>
    <dgm:cxn modelId="{403A6CA4-D32C-48F9-A249-91E849056F2A}" type="presParOf" srcId="{AE7E38A4-91A9-4D96-B5BE-3E11D56BE252}" destId="{7D6E4A91-7529-45D2-A50D-0ABC724F54FE}" srcOrd="0" destOrd="0" presId="urn:microsoft.com/office/officeart/2005/8/layout/orgChart1"/>
    <dgm:cxn modelId="{50E45461-888F-4227-A884-D92D04AE8345}" type="presParOf" srcId="{AE7E38A4-91A9-4D96-B5BE-3E11D56BE252}" destId="{0EB81724-146B-4ED6-838A-15F8469AAF47}" srcOrd="1" destOrd="0" presId="urn:microsoft.com/office/officeart/2005/8/layout/orgChart1"/>
    <dgm:cxn modelId="{3F551CCB-878A-4984-994A-2052A5FDA360}" type="presParOf" srcId="{3F7E1873-C193-4A14-8DFD-6424825C8600}" destId="{2D1198DA-836E-4E2A-840B-3643DFF5FA73}" srcOrd="1" destOrd="0" presId="urn:microsoft.com/office/officeart/2005/8/layout/orgChart1"/>
    <dgm:cxn modelId="{C0E794CE-B460-41B4-B2EB-9FED2C463C72}" type="presParOf" srcId="{3F7E1873-C193-4A14-8DFD-6424825C8600}" destId="{412C713E-23EB-4880-BB82-39B5C35331A0}" srcOrd="2" destOrd="0" presId="urn:microsoft.com/office/officeart/2005/8/layout/orgChart1"/>
    <dgm:cxn modelId="{2E1B5708-0E5F-4BD8-951F-1A036F6138EE}" type="presParOf" srcId="{B63D73C8-E884-4489-BF7C-14E73DF6B10A}" destId="{CF9E4410-DF57-4D15-B9A2-6AEFA4969C7A}" srcOrd="10" destOrd="0" presId="urn:microsoft.com/office/officeart/2005/8/layout/orgChart1"/>
    <dgm:cxn modelId="{025674D7-4976-450B-9509-CBF2E47F47F3}" type="presParOf" srcId="{B63D73C8-E884-4489-BF7C-14E73DF6B10A}" destId="{1B7A04BD-2EE4-42BD-8899-2008996BE336}" srcOrd="11" destOrd="0" presId="urn:microsoft.com/office/officeart/2005/8/layout/orgChart1"/>
    <dgm:cxn modelId="{4E23AD4C-4FA0-44F7-BE27-A6B5B2F6C634}" type="presParOf" srcId="{1B7A04BD-2EE4-42BD-8899-2008996BE336}" destId="{AE3B5925-3EB9-49EC-B482-282DA296EA3C}" srcOrd="0" destOrd="0" presId="urn:microsoft.com/office/officeart/2005/8/layout/orgChart1"/>
    <dgm:cxn modelId="{A4C45750-5D60-4886-A606-677BA3281F6B}" type="presParOf" srcId="{AE3B5925-3EB9-49EC-B482-282DA296EA3C}" destId="{F16E2BB1-F756-42BD-8D67-D99BE7DA7055}" srcOrd="0" destOrd="0" presId="urn:microsoft.com/office/officeart/2005/8/layout/orgChart1"/>
    <dgm:cxn modelId="{1F9A16AD-463D-4666-BC3B-503CD71C4F6D}" type="presParOf" srcId="{AE3B5925-3EB9-49EC-B482-282DA296EA3C}" destId="{7B15D818-A216-44B8-8630-1277312ABD7D}" srcOrd="1" destOrd="0" presId="urn:microsoft.com/office/officeart/2005/8/layout/orgChart1"/>
    <dgm:cxn modelId="{FDC0C027-21C1-43F5-8A89-7AD87DEDD89B}" type="presParOf" srcId="{1B7A04BD-2EE4-42BD-8899-2008996BE336}" destId="{1442721F-3F56-4BE9-B4E2-50F379B36A0E}" srcOrd="1" destOrd="0" presId="urn:microsoft.com/office/officeart/2005/8/layout/orgChart1"/>
    <dgm:cxn modelId="{870C8648-6AF8-42A3-AC2E-83E0D0566B46}" type="presParOf" srcId="{1B7A04BD-2EE4-42BD-8899-2008996BE336}" destId="{149B8AEC-9D4B-45A1-A408-53AB087AF5EC}" srcOrd="2" destOrd="0" presId="urn:microsoft.com/office/officeart/2005/8/layout/orgChart1"/>
    <dgm:cxn modelId="{951773D4-77D9-442A-9298-9978D5AEFD3A}" type="presParOf" srcId="{AF198C3D-14A6-443E-97CF-14FFDADF6464}" destId="{F6826122-C22D-4D62-B804-B9570E84C875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02DC1-CA5F-42EC-BA91-DDDA553979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0F43D-CC84-47D5-8F78-D2586D1CD4C4}">
      <dgm:prSet phldrT="[Text]" custT="1"/>
      <dgm:spPr>
        <a:solidFill>
          <a:srgbClr val="FF9966"/>
        </a:solidFill>
      </dgm:spPr>
      <dgm:t>
        <a:bodyPr/>
        <a:lstStyle/>
        <a:p>
          <a:r>
            <a:rPr lang="en-US" sz="2000" dirty="0">
              <a:latin typeface="+mj-lt"/>
            </a:rPr>
            <a:t>CVM Dean’s Office</a:t>
          </a:r>
        </a:p>
      </dgm:t>
    </dgm:pt>
    <dgm:pt modelId="{C9B4AF3D-CDA3-44F1-BB43-F81542E3A67A}" type="parTrans" cxnId="{99BCDD37-E438-4CDB-AEA8-6CA5E60B7EF0}">
      <dgm:prSet/>
      <dgm:spPr/>
      <dgm:t>
        <a:bodyPr/>
        <a:lstStyle/>
        <a:p>
          <a:endParaRPr lang="en-US"/>
        </a:p>
      </dgm:t>
    </dgm:pt>
    <dgm:pt modelId="{A6AA6967-68D7-413C-9B54-24F1047BA21D}" type="sibTrans" cxnId="{99BCDD37-E438-4CDB-AEA8-6CA5E60B7EF0}">
      <dgm:prSet/>
      <dgm:spPr/>
      <dgm:t>
        <a:bodyPr/>
        <a:lstStyle/>
        <a:p>
          <a:endParaRPr lang="en-US"/>
        </a:p>
      </dgm:t>
    </dgm:pt>
    <dgm:pt modelId="{AEA4EEE3-BA48-4CC4-829F-9626D1576764}" type="asst">
      <dgm:prSet phldrT="[Text]" custT="1"/>
      <dgm:spPr>
        <a:solidFill>
          <a:srgbClr val="FF9966"/>
        </a:solidFill>
      </dgm:spPr>
      <dgm:t>
        <a:bodyPr/>
        <a:lstStyle/>
        <a:p>
          <a:r>
            <a:rPr lang="en-US" sz="2000" dirty="0">
              <a:latin typeface="+mj-lt"/>
            </a:rPr>
            <a:t>Office for Academic &amp; Student Affairs</a:t>
          </a:r>
        </a:p>
      </dgm:t>
    </dgm:pt>
    <dgm:pt modelId="{73368C4A-BE82-4392-ADC9-D6A443E3D3C7}" type="parTrans" cxnId="{4BBDCE99-8396-4A71-A328-7E4AC6C3AB2A}">
      <dgm:prSet/>
      <dgm:spPr/>
      <dgm:t>
        <a:bodyPr/>
        <a:lstStyle/>
        <a:p>
          <a:endParaRPr lang="en-US"/>
        </a:p>
      </dgm:t>
    </dgm:pt>
    <dgm:pt modelId="{FE3EA778-D6F6-41DD-9AC6-6FB25C58D0D9}" type="sibTrans" cxnId="{4BBDCE99-8396-4A71-A328-7E4AC6C3AB2A}">
      <dgm:prSet/>
      <dgm:spPr/>
      <dgm:t>
        <a:bodyPr/>
        <a:lstStyle/>
        <a:p>
          <a:endParaRPr lang="en-US"/>
        </a:p>
      </dgm:t>
    </dgm:pt>
    <dgm:pt modelId="{8D09564B-4C9A-4E6B-9EBF-949EE94D7488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000" dirty="0">
              <a:latin typeface="+mj-lt"/>
            </a:rPr>
            <a:t>CD&amp;PM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</a:t>
          </a:r>
          <a:r>
            <a:rPr lang="en-US" sz="2000" dirty="0" err="1">
              <a:latin typeface="+mj-lt"/>
            </a:rPr>
            <a:t>Kariyawasam</a:t>
          </a:r>
          <a:r>
            <a:rPr lang="en-US" sz="2000" dirty="0">
              <a:latin typeface="+mj-lt"/>
            </a:rPr>
            <a:t/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Long </a:t>
          </a:r>
        </a:p>
      </dgm:t>
    </dgm:pt>
    <dgm:pt modelId="{C574FF85-6B5C-40C9-819C-99F8145700D9}" type="parTrans" cxnId="{1FD86460-CACF-483E-B131-9FE82D9116C8}">
      <dgm:prSet/>
      <dgm:spPr/>
      <dgm:t>
        <a:bodyPr/>
        <a:lstStyle/>
        <a:p>
          <a:endParaRPr lang="en-US"/>
        </a:p>
      </dgm:t>
    </dgm:pt>
    <dgm:pt modelId="{C7C99E90-9A70-4F6F-9436-4FBE2528C3F9}" type="sibTrans" cxnId="{1FD86460-CACF-483E-B131-9FE82D9116C8}">
      <dgm:prSet/>
      <dgm:spPr/>
      <dgm:t>
        <a:bodyPr/>
        <a:lstStyle/>
        <a:p>
          <a:endParaRPr lang="en-US"/>
        </a:p>
      </dgm:t>
    </dgm:pt>
    <dgm:pt modelId="{56282227-1400-4A8C-8999-97C46AD4442D}">
      <dgm:prSet phldrT="[Text]" custT="1"/>
      <dgm:spPr>
        <a:solidFill>
          <a:srgbClr val="0000FF"/>
        </a:solidFill>
      </dgm:spPr>
      <dgm:t>
        <a:bodyPr/>
        <a:lstStyle/>
        <a:p>
          <a:r>
            <a:rPr lang="en-US" sz="2000" b="0" dirty="0">
              <a:latin typeface="+mj-lt"/>
            </a:rPr>
            <a:t>ID&amp;I</a:t>
          </a:r>
          <a:br>
            <a:rPr lang="en-US" sz="2000" b="0" dirty="0">
              <a:latin typeface="+mj-lt"/>
            </a:rPr>
          </a:br>
          <a:r>
            <a:rPr lang="en-US" sz="2000" b="0" dirty="0">
              <a:latin typeface="+mj-lt"/>
            </a:rPr>
            <a:t>Dr. Moore</a:t>
          </a:r>
          <a:br>
            <a:rPr lang="en-US" sz="2000" b="0" dirty="0">
              <a:latin typeface="+mj-lt"/>
            </a:rPr>
          </a:br>
          <a:r>
            <a:rPr lang="en-US" sz="2000" b="0" dirty="0">
              <a:latin typeface="+mj-lt"/>
            </a:rPr>
            <a:t>Dr. Allred</a:t>
          </a:r>
        </a:p>
      </dgm:t>
    </dgm:pt>
    <dgm:pt modelId="{3D7CCC86-081D-42B0-B9F8-1821ECDF35E5}" type="parTrans" cxnId="{0FFA36E1-0DB1-4854-BE77-F41C7D6844E7}">
      <dgm:prSet/>
      <dgm:spPr/>
      <dgm:t>
        <a:bodyPr/>
        <a:lstStyle/>
        <a:p>
          <a:endParaRPr lang="en-US"/>
        </a:p>
      </dgm:t>
    </dgm:pt>
    <dgm:pt modelId="{6F635AA0-68B9-4E34-9249-28C192DFC646}" type="sibTrans" cxnId="{0FFA36E1-0DB1-4854-BE77-F41C7D6844E7}">
      <dgm:prSet/>
      <dgm:spPr/>
      <dgm:t>
        <a:bodyPr/>
        <a:lstStyle/>
        <a:p>
          <a:endParaRPr lang="en-US"/>
        </a:p>
      </dgm:t>
    </dgm:pt>
    <dgm:pt modelId="{AEB1AB7E-179D-48F3-AC67-A39F2F558CFD}" type="asst">
      <dgm:prSet custT="1"/>
      <dgm:spPr>
        <a:solidFill>
          <a:srgbClr val="FF9966"/>
        </a:solidFill>
      </dgm:spPr>
      <dgm:t>
        <a:bodyPr/>
        <a:lstStyle/>
        <a:p>
          <a:r>
            <a:rPr lang="en-US" sz="2000" dirty="0">
              <a:latin typeface="+mj-lt"/>
            </a:rPr>
            <a:t>Office for Research &amp; Graduate Studies</a:t>
          </a:r>
        </a:p>
      </dgm:t>
    </dgm:pt>
    <dgm:pt modelId="{CB1B1AC0-FA1D-4B7F-81F6-589531B4C623}" type="parTrans" cxnId="{C21F35A5-5664-408C-9CBF-F9DEE209B46F}">
      <dgm:prSet/>
      <dgm:spPr/>
      <dgm:t>
        <a:bodyPr/>
        <a:lstStyle/>
        <a:p>
          <a:endParaRPr lang="en-US"/>
        </a:p>
      </dgm:t>
    </dgm:pt>
    <dgm:pt modelId="{D918FD2E-121C-46AE-9C3F-C7338F339CA1}" type="sibTrans" cxnId="{C21F35A5-5664-408C-9CBF-F9DEE209B46F}">
      <dgm:prSet/>
      <dgm:spPr/>
      <dgm:t>
        <a:bodyPr/>
        <a:lstStyle/>
        <a:p>
          <a:endParaRPr lang="en-US"/>
        </a:p>
      </dgm:t>
    </dgm:pt>
    <dgm:pt modelId="{29D505A5-5258-462F-BA27-FA2867ED1A3F}">
      <dgm:prSet custT="1"/>
      <dgm:spPr>
        <a:solidFill>
          <a:srgbClr val="0000FF"/>
        </a:solidFill>
      </dgm:spPr>
      <dgm:t>
        <a:bodyPr/>
        <a:lstStyle/>
        <a:p>
          <a:r>
            <a:rPr lang="en-US" sz="2000" b="0" dirty="0" err="1">
              <a:latin typeface="+mj-lt"/>
            </a:rPr>
            <a:t>Physiol</a:t>
          </a:r>
          <a:r>
            <a:rPr lang="en-US" sz="2000" b="0" dirty="0">
              <a:latin typeface="+mj-lt"/>
            </a:rPr>
            <a:t> Sci</a:t>
          </a:r>
          <a:br>
            <a:rPr lang="en-US" sz="2000" b="0" dirty="0">
              <a:latin typeface="+mj-lt"/>
            </a:rPr>
          </a:br>
          <a:r>
            <a:rPr lang="en-US" sz="2000" b="0" dirty="0">
              <a:latin typeface="+mj-lt"/>
            </a:rPr>
            <a:t>Dr. Cooke</a:t>
          </a:r>
          <a:br>
            <a:rPr lang="en-US" sz="2000" b="0" dirty="0">
              <a:latin typeface="+mj-lt"/>
            </a:rPr>
          </a:br>
          <a:r>
            <a:rPr lang="en-US" sz="2000" b="0" dirty="0">
              <a:latin typeface="+mj-lt"/>
            </a:rPr>
            <a:t>Dr. Bowden</a:t>
          </a:r>
        </a:p>
      </dgm:t>
    </dgm:pt>
    <dgm:pt modelId="{3C3076D1-CCC7-4410-A1C7-B0192E2E0869}" type="parTrans" cxnId="{3351271D-B991-41CD-A2D0-874465E6A0EC}">
      <dgm:prSet/>
      <dgm:spPr/>
      <dgm:t>
        <a:bodyPr/>
        <a:lstStyle/>
        <a:p>
          <a:endParaRPr lang="en-US"/>
        </a:p>
      </dgm:t>
    </dgm:pt>
    <dgm:pt modelId="{201919FE-979C-460E-910D-89AC55894A31}" type="sibTrans" cxnId="{3351271D-B991-41CD-A2D0-874465E6A0EC}">
      <dgm:prSet/>
      <dgm:spPr/>
      <dgm:t>
        <a:bodyPr/>
        <a:lstStyle/>
        <a:p>
          <a:endParaRPr lang="en-US"/>
        </a:p>
      </dgm:t>
    </dgm:pt>
    <dgm:pt modelId="{ED3A563D-1EC7-415F-B41F-462EE3A88220}">
      <dgm:prSet custT="1"/>
      <dgm:spPr>
        <a:solidFill>
          <a:srgbClr val="0000FF"/>
        </a:solidFill>
      </dgm:spPr>
      <dgm:t>
        <a:bodyPr/>
        <a:lstStyle/>
        <a:p>
          <a:r>
            <a:rPr lang="en-US" sz="2000" dirty="0">
              <a:latin typeface="+mj-lt"/>
            </a:rPr>
            <a:t>LACS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Freeman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Larkin</a:t>
          </a:r>
        </a:p>
      </dgm:t>
    </dgm:pt>
    <dgm:pt modelId="{01EAA5F0-F3B2-4A74-946F-A5518D01316A}" type="parTrans" cxnId="{F3045309-00BD-47E0-B1AF-999B26FC5814}">
      <dgm:prSet/>
      <dgm:spPr/>
      <dgm:t>
        <a:bodyPr/>
        <a:lstStyle/>
        <a:p>
          <a:endParaRPr lang="en-US"/>
        </a:p>
      </dgm:t>
    </dgm:pt>
    <dgm:pt modelId="{CE138D34-588E-495C-B142-2B3D9F13F532}" type="sibTrans" cxnId="{F3045309-00BD-47E0-B1AF-999B26FC5814}">
      <dgm:prSet/>
      <dgm:spPr/>
      <dgm:t>
        <a:bodyPr/>
        <a:lstStyle/>
        <a:p>
          <a:endParaRPr lang="en-US"/>
        </a:p>
      </dgm:t>
    </dgm:pt>
    <dgm:pt modelId="{ECBA76B2-468F-4A29-A800-CD26358505B3}">
      <dgm:prSet custT="1"/>
      <dgm:spPr>
        <a:solidFill>
          <a:srgbClr val="0000FF"/>
        </a:solidFill>
      </dgm:spPr>
      <dgm:t>
        <a:bodyPr/>
        <a:lstStyle/>
        <a:p>
          <a:r>
            <a:rPr lang="en-US" sz="2000" dirty="0">
              <a:latin typeface="+mj-lt"/>
            </a:rPr>
            <a:t>SACS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Adin</a:t>
          </a:r>
          <a:br>
            <a:rPr lang="en-US" sz="2000" dirty="0">
              <a:latin typeface="+mj-lt"/>
            </a:rPr>
          </a:br>
          <a:r>
            <a:rPr lang="en-US" sz="2000" dirty="0">
              <a:latin typeface="+mj-lt"/>
            </a:rPr>
            <a:t>Dr. Santoro</a:t>
          </a:r>
        </a:p>
      </dgm:t>
    </dgm:pt>
    <dgm:pt modelId="{46282EA5-5DAA-4C5D-B824-B9184426F127}" type="parTrans" cxnId="{C02E2245-BB0A-4977-9C10-11EB3E9E9809}">
      <dgm:prSet/>
      <dgm:spPr/>
      <dgm:t>
        <a:bodyPr/>
        <a:lstStyle/>
        <a:p>
          <a:endParaRPr lang="en-US"/>
        </a:p>
      </dgm:t>
    </dgm:pt>
    <dgm:pt modelId="{1A4A5671-9E37-4307-AB54-BAACAF6ACE8C}" type="sibTrans" cxnId="{C02E2245-BB0A-4977-9C10-11EB3E9E9809}">
      <dgm:prSet/>
      <dgm:spPr/>
      <dgm:t>
        <a:bodyPr/>
        <a:lstStyle/>
        <a:p>
          <a:endParaRPr lang="en-US"/>
        </a:p>
      </dgm:t>
    </dgm:pt>
    <dgm:pt modelId="{068723DA-43D2-4C80-A413-2A4D227D613D}" type="pres">
      <dgm:prSet presAssocID="{F6802DC1-CA5F-42EC-BA91-DDDA553979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198C3D-14A6-443E-97CF-14FFDADF6464}" type="pres">
      <dgm:prSet presAssocID="{3410F43D-CC84-47D5-8F78-D2586D1CD4C4}" presName="hierRoot1" presStyleCnt="0">
        <dgm:presLayoutVars>
          <dgm:hierBranch val="init"/>
        </dgm:presLayoutVars>
      </dgm:prSet>
      <dgm:spPr/>
    </dgm:pt>
    <dgm:pt modelId="{BE71DCAC-865F-42C3-ABBF-1FA855DA2336}" type="pres">
      <dgm:prSet presAssocID="{3410F43D-CC84-47D5-8F78-D2586D1CD4C4}" presName="rootComposite1" presStyleCnt="0"/>
      <dgm:spPr/>
    </dgm:pt>
    <dgm:pt modelId="{03EFD3EC-C355-4306-B322-ADA418A55C3B}" type="pres">
      <dgm:prSet presAssocID="{3410F43D-CC84-47D5-8F78-D2586D1CD4C4}" presName="rootText1" presStyleLbl="node0" presStyleIdx="0" presStyleCnt="1" custScaleX="1677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D491D7-6DD1-4616-A37A-A3275542A599}" type="pres">
      <dgm:prSet presAssocID="{3410F43D-CC84-47D5-8F78-D2586D1CD4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63D73C8-E884-4489-BF7C-14E73DF6B10A}" type="pres">
      <dgm:prSet presAssocID="{3410F43D-CC84-47D5-8F78-D2586D1CD4C4}" presName="hierChild2" presStyleCnt="0"/>
      <dgm:spPr/>
    </dgm:pt>
    <dgm:pt modelId="{FC1D1472-B160-43F4-9F61-D9565F61D26E}" type="pres">
      <dgm:prSet presAssocID="{C574FF85-6B5C-40C9-819C-99F8145700D9}" presName="Name37" presStyleLbl="parChTrans1D2" presStyleIdx="0" presStyleCnt="7"/>
      <dgm:spPr/>
      <dgm:t>
        <a:bodyPr/>
        <a:lstStyle/>
        <a:p>
          <a:endParaRPr lang="en-US"/>
        </a:p>
      </dgm:t>
    </dgm:pt>
    <dgm:pt modelId="{972C3C3C-BB78-4978-9EC6-A1BFAAC3C64A}" type="pres">
      <dgm:prSet presAssocID="{8D09564B-4C9A-4E6B-9EBF-949EE94D7488}" presName="hierRoot2" presStyleCnt="0">
        <dgm:presLayoutVars>
          <dgm:hierBranch val="init"/>
        </dgm:presLayoutVars>
      </dgm:prSet>
      <dgm:spPr/>
    </dgm:pt>
    <dgm:pt modelId="{E7AE3056-44A8-4AE1-9FD9-A0630889E7C7}" type="pres">
      <dgm:prSet presAssocID="{8D09564B-4C9A-4E6B-9EBF-949EE94D7488}" presName="rootComposite" presStyleCnt="0"/>
      <dgm:spPr/>
    </dgm:pt>
    <dgm:pt modelId="{34B0A784-8490-4E04-88F7-AC45D1295783}" type="pres">
      <dgm:prSet presAssocID="{8D09564B-4C9A-4E6B-9EBF-949EE94D7488}" presName="rootText" presStyleLbl="node2" presStyleIdx="0" presStyleCnt="5" custScaleX="118523" custScaleY="1231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2C9EB5-10F6-49A7-A265-1E0C1A7C1BF4}" type="pres">
      <dgm:prSet presAssocID="{8D09564B-4C9A-4E6B-9EBF-949EE94D7488}" presName="rootConnector" presStyleLbl="node2" presStyleIdx="0" presStyleCnt="5"/>
      <dgm:spPr/>
      <dgm:t>
        <a:bodyPr/>
        <a:lstStyle/>
        <a:p>
          <a:endParaRPr lang="en-US"/>
        </a:p>
      </dgm:t>
    </dgm:pt>
    <dgm:pt modelId="{3BED083F-5BA8-43DF-937B-F63F1BC3E074}" type="pres">
      <dgm:prSet presAssocID="{8D09564B-4C9A-4E6B-9EBF-949EE94D7488}" presName="hierChild4" presStyleCnt="0"/>
      <dgm:spPr/>
    </dgm:pt>
    <dgm:pt modelId="{B1DD21D6-9DFB-4F25-8158-E07A36BC8D53}" type="pres">
      <dgm:prSet presAssocID="{8D09564B-4C9A-4E6B-9EBF-949EE94D7488}" presName="hierChild5" presStyleCnt="0"/>
      <dgm:spPr/>
    </dgm:pt>
    <dgm:pt modelId="{374B3CD0-BF02-4900-9AE8-FC3500089D87}" type="pres">
      <dgm:prSet presAssocID="{3D7CCC86-081D-42B0-B9F8-1821ECDF35E5}" presName="Name37" presStyleLbl="parChTrans1D2" presStyleIdx="1" presStyleCnt="7"/>
      <dgm:spPr/>
      <dgm:t>
        <a:bodyPr/>
        <a:lstStyle/>
        <a:p>
          <a:endParaRPr lang="en-US"/>
        </a:p>
      </dgm:t>
    </dgm:pt>
    <dgm:pt modelId="{B6A636EA-F67D-4D73-B2CA-19B451107D09}" type="pres">
      <dgm:prSet presAssocID="{56282227-1400-4A8C-8999-97C46AD4442D}" presName="hierRoot2" presStyleCnt="0">
        <dgm:presLayoutVars>
          <dgm:hierBranch val="init"/>
        </dgm:presLayoutVars>
      </dgm:prSet>
      <dgm:spPr/>
    </dgm:pt>
    <dgm:pt modelId="{366E9EAB-7605-456F-935C-579522D12F9D}" type="pres">
      <dgm:prSet presAssocID="{56282227-1400-4A8C-8999-97C46AD4442D}" presName="rootComposite" presStyleCnt="0"/>
      <dgm:spPr/>
    </dgm:pt>
    <dgm:pt modelId="{FC477CC0-7D69-4BBA-A4C2-640F4D9E9539}" type="pres">
      <dgm:prSet presAssocID="{56282227-1400-4A8C-8999-97C46AD4442D}" presName="rootText" presStyleLbl="node2" presStyleIdx="1" presStyleCnt="5" custScaleX="111953" custScaleY="12246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CE6DE5-DC49-4E05-868A-45F0A7B1FD89}" type="pres">
      <dgm:prSet presAssocID="{56282227-1400-4A8C-8999-97C46AD4442D}" presName="rootConnector" presStyleLbl="node2" presStyleIdx="1" presStyleCnt="5"/>
      <dgm:spPr/>
      <dgm:t>
        <a:bodyPr/>
        <a:lstStyle/>
        <a:p>
          <a:endParaRPr lang="en-US"/>
        </a:p>
      </dgm:t>
    </dgm:pt>
    <dgm:pt modelId="{F0652379-502D-408F-BFE2-DFABA7CD37FE}" type="pres">
      <dgm:prSet presAssocID="{56282227-1400-4A8C-8999-97C46AD4442D}" presName="hierChild4" presStyleCnt="0"/>
      <dgm:spPr/>
    </dgm:pt>
    <dgm:pt modelId="{91D3BA85-5BA6-4E21-AA24-C5728DFF67F4}" type="pres">
      <dgm:prSet presAssocID="{56282227-1400-4A8C-8999-97C46AD4442D}" presName="hierChild5" presStyleCnt="0"/>
      <dgm:spPr/>
    </dgm:pt>
    <dgm:pt modelId="{42633B64-9E5D-4AE8-863B-D7C050AFD475}" type="pres">
      <dgm:prSet presAssocID="{3C3076D1-CCC7-4410-A1C7-B0192E2E0869}" presName="Name37" presStyleLbl="parChTrans1D2" presStyleIdx="2" presStyleCnt="7"/>
      <dgm:spPr/>
      <dgm:t>
        <a:bodyPr/>
        <a:lstStyle/>
        <a:p>
          <a:endParaRPr lang="en-US"/>
        </a:p>
      </dgm:t>
    </dgm:pt>
    <dgm:pt modelId="{0EA11276-E493-4DE4-BD83-F199E34A5EBD}" type="pres">
      <dgm:prSet presAssocID="{29D505A5-5258-462F-BA27-FA2867ED1A3F}" presName="hierRoot2" presStyleCnt="0">
        <dgm:presLayoutVars>
          <dgm:hierBranch val="init"/>
        </dgm:presLayoutVars>
      </dgm:prSet>
      <dgm:spPr/>
    </dgm:pt>
    <dgm:pt modelId="{D9D41A53-30E9-43A1-8D7E-3C7E5CD3C92F}" type="pres">
      <dgm:prSet presAssocID="{29D505A5-5258-462F-BA27-FA2867ED1A3F}" presName="rootComposite" presStyleCnt="0"/>
      <dgm:spPr/>
    </dgm:pt>
    <dgm:pt modelId="{C6EF70FE-18D6-4FC7-8B9D-9CC2D65C76E0}" type="pres">
      <dgm:prSet presAssocID="{29D505A5-5258-462F-BA27-FA2867ED1A3F}" presName="rootText" presStyleLbl="node2" presStyleIdx="2" presStyleCnt="5" custScaleY="1194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FEAB59-4B25-40C0-8022-77A447CB8E71}" type="pres">
      <dgm:prSet presAssocID="{29D505A5-5258-462F-BA27-FA2867ED1A3F}" presName="rootConnector" presStyleLbl="node2" presStyleIdx="2" presStyleCnt="5"/>
      <dgm:spPr/>
      <dgm:t>
        <a:bodyPr/>
        <a:lstStyle/>
        <a:p>
          <a:endParaRPr lang="en-US"/>
        </a:p>
      </dgm:t>
    </dgm:pt>
    <dgm:pt modelId="{2D8137FC-EE6E-439E-9A63-2939AB289070}" type="pres">
      <dgm:prSet presAssocID="{29D505A5-5258-462F-BA27-FA2867ED1A3F}" presName="hierChild4" presStyleCnt="0"/>
      <dgm:spPr/>
    </dgm:pt>
    <dgm:pt modelId="{91447E2E-9A5F-4D71-A9D2-727D59AD0E33}" type="pres">
      <dgm:prSet presAssocID="{29D505A5-5258-462F-BA27-FA2867ED1A3F}" presName="hierChild5" presStyleCnt="0"/>
      <dgm:spPr/>
    </dgm:pt>
    <dgm:pt modelId="{8757E50B-6E7E-4E1B-BFAA-529A79F46D1B}" type="pres">
      <dgm:prSet presAssocID="{01EAA5F0-F3B2-4A74-946F-A5518D01316A}" presName="Name37" presStyleLbl="parChTrans1D2" presStyleIdx="3" presStyleCnt="7"/>
      <dgm:spPr/>
      <dgm:t>
        <a:bodyPr/>
        <a:lstStyle/>
        <a:p>
          <a:endParaRPr lang="en-US"/>
        </a:p>
      </dgm:t>
    </dgm:pt>
    <dgm:pt modelId="{90AD14EB-8041-4D5D-9917-1B2A384C77E1}" type="pres">
      <dgm:prSet presAssocID="{ED3A563D-1EC7-415F-B41F-462EE3A88220}" presName="hierRoot2" presStyleCnt="0">
        <dgm:presLayoutVars>
          <dgm:hierBranch val="init"/>
        </dgm:presLayoutVars>
      </dgm:prSet>
      <dgm:spPr/>
    </dgm:pt>
    <dgm:pt modelId="{53074F94-4718-472C-86F6-82F740425B35}" type="pres">
      <dgm:prSet presAssocID="{ED3A563D-1EC7-415F-B41F-462EE3A88220}" presName="rootComposite" presStyleCnt="0"/>
      <dgm:spPr/>
    </dgm:pt>
    <dgm:pt modelId="{F4F3B414-07EF-4FA0-ADE3-1EAAF9EF7E72}" type="pres">
      <dgm:prSet presAssocID="{ED3A563D-1EC7-415F-B41F-462EE3A88220}" presName="rootText" presStyleLbl="node2" presStyleIdx="3" presStyleCnt="5" custScaleY="1194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7C62E30-1C69-41A5-A4A7-06C921A54C58}" type="pres">
      <dgm:prSet presAssocID="{ED3A563D-1EC7-415F-B41F-462EE3A88220}" presName="rootConnector" presStyleLbl="node2" presStyleIdx="3" presStyleCnt="5"/>
      <dgm:spPr/>
      <dgm:t>
        <a:bodyPr/>
        <a:lstStyle/>
        <a:p>
          <a:endParaRPr lang="en-US"/>
        </a:p>
      </dgm:t>
    </dgm:pt>
    <dgm:pt modelId="{629760FD-E033-46AB-A122-FE3500F1FFA6}" type="pres">
      <dgm:prSet presAssocID="{ED3A563D-1EC7-415F-B41F-462EE3A88220}" presName="hierChild4" presStyleCnt="0"/>
      <dgm:spPr/>
    </dgm:pt>
    <dgm:pt modelId="{F35CAD69-6162-4D34-B8F7-91AD1E172A6F}" type="pres">
      <dgm:prSet presAssocID="{ED3A563D-1EC7-415F-B41F-462EE3A88220}" presName="hierChild5" presStyleCnt="0"/>
      <dgm:spPr/>
    </dgm:pt>
    <dgm:pt modelId="{063A2A95-6640-4946-89FB-04AADDC22600}" type="pres">
      <dgm:prSet presAssocID="{46282EA5-5DAA-4C5D-B824-B9184426F127}" presName="Name37" presStyleLbl="parChTrans1D2" presStyleIdx="4" presStyleCnt="7"/>
      <dgm:spPr/>
      <dgm:t>
        <a:bodyPr/>
        <a:lstStyle/>
        <a:p>
          <a:endParaRPr lang="en-US"/>
        </a:p>
      </dgm:t>
    </dgm:pt>
    <dgm:pt modelId="{3F7E1873-C193-4A14-8DFD-6424825C8600}" type="pres">
      <dgm:prSet presAssocID="{ECBA76B2-468F-4A29-A800-CD26358505B3}" presName="hierRoot2" presStyleCnt="0">
        <dgm:presLayoutVars>
          <dgm:hierBranch val="init"/>
        </dgm:presLayoutVars>
      </dgm:prSet>
      <dgm:spPr/>
    </dgm:pt>
    <dgm:pt modelId="{AE7E38A4-91A9-4D96-B5BE-3E11D56BE252}" type="pres">
      <dgm:prSet presAssocID="{ECBA76B2-468F-4A29-A800-CD26358505B3}" presName="rootComposite" presStyleCnt="0"/>
      <dgm:spPr/>
    </dgm:pt>
    <dgm:pt modelId="{7D6E4A91-7529-45D2-A50D-0ABC724F54FE}" type="pres">
      <dgm:prSet presAssocID="{ECBA76B2-468F-4A29-A800-CD26358505B3}" presName="rootText" presStyleLbl="node2" presStyleIdx="4" presStyleCnt="5" custScaleY="11788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EB81724-146B-4ED6-838A-15F8469AAF47}" type="pres">
      <dgm:prSet presAssocID="{ECBA76B2-468F-4A29-A800-CD26358505B3}" presName="rootConnector" presStyleLbl="node2" presStyleIdx="4" presStyleCnt="5"/>
      <dgm:spPr/>
      <dgm:t>
        <a:bodyPr/>
        <a:lstStyle/>
        <a:p>
          <a:endParaRPr lang="en-US"/>
        </a:p>
      </dgm:t>
    </dgm:pt>
    <dgm:pt modelId="{2D1198DA-836E-4E2A-840B-3643DFF5FA73}" type="pres">
      <dgm:prSet presAssocID="{ECBA76B2-468F-4A29-A800-CD26358505B3}" presName="hierChild4" presStyleCnt="0"/>
      <dgm:spPr/>
    </dgm:pt>
    <dgm:pt modelId="{412C713E-23EB-4880-BB82-39B5C35331A0}" type="pres">
      <dgm:prSet presAssocID="{ECBA76B2-468F-4A29-A800-CD26358505B3}" presName="hierChild5" presStyleCnt="0"/>
      <dgm:spPr/>
    </dgm:pt>
    <dgm:pt modelId="{F6826122-C22D-4D62-B804-B9570E84C875}" type="pres">
      <dgm:prSet presAssocID="{3410F43D-CC84-47D5-8F78-D2586D1CD4C4}" presName="hierChild3" presStyleCnt="0"/>
      <dgm:spPr/>
    </dgm:pt>
    <dgm:pt modelId="{53A56285-9226-46A2-981C-53EE751B5389}" type="pres">
      <dgm:prSet presAssocID="{73368C4A-BE82-4392-ADC9-D6A443E3D3C7}" presName="Name111" presStyleLbl="parChTrans1D2" presStyleIdx="5" presStyleCnt="7"/>
      <dgm:spPr/>
      <dgm:t>
        <a:bodyPr/>
        <a:lstStyle/>
        <a:p>
          <a:endParaRPr lang="en-US"/>
        </a:p>
      </dgm:t>
    </dgm:pt>
    <dgm:pt modelId="{87A2039C-479C-4765-A17B-8E1ACD1A46AA}" type="pres">
      <dgm:prSet presAssocID="{AEA4EEE3-BA48-4CC4-829F-9626D1576764}" presName="hierRoot3" presStyleCnt="0">
        <dgm:presLayoutVars>
          <dgm:hierBranch val="init"/>
        </dgm:presLayoutVars>
      </dgm:prSet>
      <dgm:spPr/>
    </dgm:pt>
    <dgm:pt modelId="{E52959A6-8EB0-42CE-A56E-3290500B3169}" type="pres">
      <dgm:prSet presAssocID="{AEA4EEE3-BA48-4CC4-829F-9626D1576764}" presName="rootComposite3" presStyleCnt="0"/>
      <dgm:spPr/>
    </dgm:pt>
    <dgm:pt modelId="{0F7D46C2-4882-46C1-84F3-1FE94E13B028}" type="pres">
      <dgm:prSet presAssocID="{AEA4EEE3-BA48-4CC4-829F-9626D1576764}" presName="rootText3" presStyleLbl="asst1" presStyleIdx="0" presStyleCnt="2" custScaleX="2891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A9BA26-B6AA-4094-85B6-F6A51876B909}" type="pres">
      <dgm:prSet presAssocID="{AEA4EEE3-BA48-4CC4-829F-9626D1576764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7C6731A-E473-4283-902B-512D380D8B17}" type="pres">
      <dgm:prSet presAssocID="{AEA4EEE3-BA48-4CC4-829F-9626D1576764}" presName="hierChild6" presStyleCnt="0"/>
      <dgm:spPr/>
    </dgm:pt>
    <dgm:pt modelId="{C9F0EC51-853F-436F-91E2-F34C08A93269}" type="pres">
      <dgm:prSet presAssocID="{AEA4EEE3-BA48-4CC4-829F-9626D1576764}" presName="hierChild7" presStyleCnt="0"/>
      <dgm:spPr/>
    </dgm:pt>
    <dgm:pt modelId="{130172F2-7B2E-452C-9FF8-0666A68A7E69}" type="pres">
      <dgm:prSet presAssocID="{CB1B1AC0-FA1D-4B7F-81F6-589531B4C623}" presName="Name111" presStyleLbl="parChTrans1D2" presStyleIdx="6" presStyleCnt="7"/>
      <dgm:spPr/>
      <dgm:t>
        <a:bodyPr/>
        <a:lstStyle/>
        <a:p>
          <a:endParaRPr lang="en-US"/>
        </a:p>
      </dgm:t>
    </dgm:pt>
    <dgm:pt modelId="{BCD56312-D1B9-423C-9A40-3951B5758BF9}" type="pres">
      <dgm:prSet presAssocID="{AEB1AB7E-179D-48F3-AC67-A39F2F558CFD}" presName="hierRoot3" presStyleCnt="0">
        <dgm:presLayoutVars>
          <dgm:hierBranch val="init"/>
        </dgm:presLayoutVars>
      </dgm:prSet>
      <dgm:spPr/>
    </dgm:pt>
    <dgm:pt modelId="{4CF67507-0078-43C9-A000-77499B2C1069}" type="pres">
      <dgm:prSet presAssocID="{AEB1AB7E-179D-48F3-AC67-A39F2F558CFD}" presName="rootComposite3" presStyleCnt="0"/>
      <dgm:spPr/>
    </dgm:pt>
    <dgm:pt modelId="{589F2F6C-5BA7-41B4-BC64-E4BC271828E5}" type="pres">
      <dgm:prSet presAssocID="{AEB1AB7E-179D-48F3-AC67-A39F2F558CFD}" presName="rootText3" presStyleLbl="asst1" presStyleIdx="1" presStyleCnt="2" custScaleX="2799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24691D-DD85-4BFE-BB5B-3BA2D1AF3DC1}" type="pres">
      <dgm:prSet presAssocID="{AEB1AB7E-179D-48F3-AC67-A39F2F558CFD}" presName="rootConnector3" presStyleLbl="asst1" presStyleIdx="1" presStyleCnt="2"/>
      <dgm:spPr/>
      <dgm:t>
        <a:bodyPr/>
        <a:lstStyle/>
        <a:p>
          <a:endParaRPr lang="en-US"/>
        </a:p>
      </dgm:t>
    </dgm:pt>
    <dgm:pt modelId="{133BA00C-674D-4F12-8BE3-F30F3DA4EBF8}" type="pres">
      <dgm:prSet presAssocID="{AEB1AB7E-179D-48F3-AC67-A39F2F558CFD}" presName="hierChild6" presStyleCnt="0"/>
      <dgm:spPr/>
    </dgm:pt>
    <dgm:pt modelId="{D0841E59-77F2-4933-80CB-AFC8BBAA392F}" type="pres">
      <dgm:prSet presAssocID="{AEB1AB7E-179D-48F3-AC67-A39F2F558CFD}" presName="hierChild7" presStyleCnt="0"/>
      <dgm:spPr/>
    </dgm:pt>
  </dgm:ptLst>
  <dgm:cxnLst>
    <dgm:cxn modelId="{0C789A20-1709-4D3F-82EB-29D21C117020}" type="presOf" srcId="{F6802DC1-CA5F-42EC-BA91-DDDA5539797F}" destId="{068723DA-43D2-4C80-A413-2A4D227D613D}" srcOrd="0" destOrd="0" presId="urn:microsoft.com/office/officeart/2005/8/layout/orgChart1"/>
    <dgm:cxn modelId="{F99D87F9-9C11-4CA0-AC0E-8A1391E19F97}" type="presOf" srcId="{ED3A563D-1EC7-415F-B41F-462EE3A88220}" destId="{F4F3B414-07EF-4FA0-ADE3-1EAAF9EF7E72}" srcOrd="0" destOrd="0" presId="urn:microsoft.com/office/officeart/2005/8/layout/orgChart1"/>
    <dgm:cxn modelId="{4A1E0A0A-4A66-434F-A160-F3A50DAF3BF7}" type="presOf" srcId="{CB1B1AC0-FA1D-4B7F-81F6-589531B4C623}" destId="{130172F2-7B2E-452C-9FF8-0666A68A7E69}" srcOrd="0" destOrd="0" presId="urn:microsoft.com/office/officeart/2005/8/layout/orgChart1"/>
    <dgm:cxn modelId="{CC9119C8-798A-4C3D-A0CF-B71D0E42E459}" type="presOf" srcId="{AEB1AB7E-179D-48F3-AC67-A39F2F558CFD}" destId="{AB24691D-DD85-4BFE-BB5B-3BA2D1AF3DC1}" srcOrd="1" destOrd="0" presId="urn:microsoft.com/office/officeart/2005/8/layout/orgChart1"/>
    <dgm:cxn modelId="{C21F35A5-5664-408C-9CBF-F9DEE209B46F}" srcId="{3410F43D-CC84-47D5-8F78-D2586D1CD4C4}" destId="{AEB1AB7E-179D-48F3-AC67-A39F2F558CFD}" srcOrd="3" destOrd="0" parTransId="{CB1B1AC0-FA1D-4B7F-81F6-589531B4C623}" sibTransId="{D918FD2E-121C-46AE-9C3F-C7338F339CA1}"/>
    <dgm:cxn modelId="{E13A9B47-2FAE-4A2B-BC26-5907B564A208}" type="presOf" srcId="{8D09564B-4C9A-4E6B-9EBF-949EE94D7488}" destId="{34B0A784-8490-4E04-88F7-AC45D1295783}" srcOrd="0" destOrd="0" presId="urn:microsoft.com/office/officeart/2005/8/layout/orgChart1"/>
    <dgm:cxn modelId="{A6E0A7A8-6B31-492B-9692-F2AFF37CAE9B}" type="presOf" srcId="{46282EA5-5DAA-4C5D-B824-B9184426F127}" destId="{063A2A95-6640-4946-89FB-04AADDC22600}" srcOrd="0" destOrd="0" presId="urn:microsoft.com/office/officeart/2005/8/layout/orgChart1"/>
    <dgm:cxn modelId="{1836E016-E1BA-4E59-9E98-88E50AF2BA01}" type="presOf" srcId="{3410F43D-CC84-47D5-8F78-D2586D1CD4C4}" destId="{03EFD3EC-C355-4306-B322-ADA418A55C3B}" srcOrd="0" destOrd="0" presId="urn:microsoft.com/office/officeart/2005/8/layout/orgChart1"/>
    <dgm:cxn modelId="{C02E2245-BB0A-4977-9C10-11EB3E9E9809}" srcId="{3410F43D-CC84-47D5-8F78-D2586D1CD4C4}" destId="{ECBA76B2-468F-4A29-A800-CD26358505B3}" srcOrd="6" destOrd="0" parTransId="{46282EA5-5DAA-4C5D-B824-B9184426F127}" sibTransId="{1A4A5671-9E37-4307-AB54-BAACAF6ACE8C}"/>
    <dgm:cxn modelId="{C314731F-0B9A-499E-BF97-B8DC84531D7A}" type="presOf" srcId="{ECBA76B2-468F-4A29-A800-CD26358505B3}" destId="{7D6E4A91-7529-45D2-A50D-0ABC724F54FE}" srcOrd="0" destOrd="0" presId="urn:microsoft.com/office/officeart/2005/8/layout/orgChart1"/>
    <dgm:cxn modelId="{66FB4D7F-C600-4CAA-836F-71BB2FE4C03D}" type="presOf" srcId="{AEB1AB7E-179D-48F3-AC67-A39F2F558CFD}" destId="{589F2F6C-5BA7-41B4-BC64-E4BC271828E5}" srcOrd="0" destOrd="0" presId="urn:microsoft.com/office/officeart/2005/8/layout/orgChart1"/>
    <dgm:cxn modelId="{4660E004-AC17-4B38-A9A2-CAC73D2E6D6B}" type="presOf" srcId="{29D505A5-5258-462F-BA27-FA2867ED1A3F}" destId="{C6EF70FE-18D6-4FC7-8B9D-9CC2D65C76E0}" srcOrd="0" destOrd="0" presId="urn:microsoft.com/office/officeart/2005/8/layout/orgChart1"/>
    <dgm:cxn modelId="{97E25363-AA8E-4313-BC52-26EDB0596B5E}" type="presOf" srcId="{ECBA76B2-468F-4A29-A800-CD26358505B3}" destId="{0EB81724-146B-4ED6-838A-15F8469AAF47}" srcOrd="1" destOrd="0" presId="urn:microsoft.com/office/officeart/2005/8/layout/orgChart1"/>
    <dgm:cxn modelId="{07ABBD8A-488E-4583-8245-0DCD82F2E902}" type="presOf" srcId="{AEA4EEE3-BA48-4CC4-829F-9626D1576764}" destId="{0F7D46C2-4882-46C1-84F3-1FE94E13B028}" srcOrd="0" destOrd="0" presId="urn:microsoft.com/office/officeart/2005/8/layout/orgChart1"/>
    <dgm:cxn modelId="{D564BC35-3567-4700-ADE7-1F25C142A25B}" type="presOf" srcId="{3C3076D1-CCC7-4410-A1C7-B0192E2E0869}" destId="{42633B64-9E5D-4AE8-863B-D7C050AFD475}" srcOrd="0" destOrd="0" presId="urn:microsoft.com/office/officeart/2005/8/layout/orgChart1"/>
    <dgm:cxn modelId="{38DB6A2E-7A6D-4F60-B418-0741F22E3F05}" type="presOf" srcId="{56282227-1400-4A8C-8999-97C46AD4442D}" destId="{6BCE6DE5-DC49-4E05-868A-45F0A7B1FD89}" srcOrd="1" destOrd="0" presId="urn:microsoft.com/office/officeart/2005/8/layout/orgChart1"/>
    <dgm:cxn modelId="{7DD2CFC2-66CC-4D32-93E0-C5B9433D7FC4}" type="presOf" srcId="{8D09564B-4C9A-4E6B-9EBF-949EE94D7488}" destId="{C82C9EB5-10F6-49A7-A265-1E0C1A7C1BF4}" srcOrd="1" destOrd="0" presId="urn:microsoft.com/office/officeart/2005/8/layout/orgChart1"/>
    <dgm:cxn modelId="{F3045309-00BD-47E0-B1AF-999B26FC5814}" srcId="{3410F43D-CC84-47D5-8F78-D2586D1CD4C4}" destId="{ED3A563D-1EC7-415F-B41F-462EE3A88220}" srcOrd="5" destOrd="0" parTransId="{01EAA5F0-F3B2-4A74-946F-A5518D01316A}" sibTransId="{CE138D34-588E-495C-B142-2B3D9F13F532}"/>
    <dgm:cxn modelId="{99BCDD37-E438-4CDB-AEA8-6CA5E60B7EF0}" srcId="{F6802DC1-CA5F-42EC-BA91-DDDA5539797F}" destId="{3410F43D-CC84-47D5-8F78-D2586D1CD4C4}" srcOrd="0" destOrd="0" parTransId="{C9B4AF3D-CDA3-44F1-BB43-F81542E3A67A}" sibTransId="{A6AA6967-68D7-413C-9B54-24F1047BA21D}"/>
    <dgm:cxn modelId="{990EED63-58A6-4BFA-9D2A-DB72B31E07EA}" type="presOf" srcId="{ED3A563D-1EC7-415F-B41F-462EE3A88220}" destId="{07C62E30-1C69-41A5-A4A7-06C921A54C58}" srcOrd="1" destOrd="0" presId="urn:microsoft.com/office/officeart/2005/8/layout/orgChart1"/>
    <dgm:cxn modelId="{CAF379DA-D62C-4461-B522-90D824BC2EE3}" type="presOf" srcId="{AEA4EEE3-BA48-4CC4-829F-9626D1576764}" destId="{56A9BA26-B6AA-4094-85B6-F6A51876B909}" srcOrd="1" destOrd="0" presId="urn:microsoft.com/office/officeart/2005/8/layout/orgChart1"/>
    <dgm:cxn modelId="{26768175-34B2-4DF3-B603-3D0EED5DBA3E}" type="presOf" srcId="{01EAA5F0-F3B2-4A74-946F-A5518D01316A}" destId="{8757E50B-6E7E-4E1B-BFAA-529A79F46D1B}" srcOrd="0" destOrd="0" presId="urn:microsoft.com/office/officeart/2005/8/layout/orgChart1"/>
    <dgm:cxn modelId="{DC358811-E7A4-4FC6-98AA-CBFC780291ED}" type="presOf" srcId="{73368C4A-BE82-4392-ADC9-D6A443E3D3C7}" destId="{53A56285-9226-46A2-981C-53EE751B5389}" srcOrd="0" destOrd="0" presId="urn:microsoft.com/office/officeart/2005/8/layout/orgChart1"/>
    <dgm:cxn modelId="{25FC499A-3562-4EAB-9AF5-3ED4E001DBD4}" type="presOf" srcId="{56282227-1400-4A8C-8999-97C46AD4442D}" destId="{FC477CC0-7D69-4BBA-A4C2-640F4D9E9539}" srcOrd="0" destOrd="0" presId="urn:microsoft.com/office/officeart/2005/8/layout/orgChart1"/>
    <dgm:cxn modelId="{5FFD63CE-9060-4160-A2E6-342467561789}" type="presOf" srcId="{29D505A5-5258-462F-BA27-FA2867ED1A3F}" destId="{6BFEAB59-4B25-40C0-8022-77A447CB8E71}" srcOrd="1" destOrd="0" presId="urn:microsoft.com/office/officeart/2005/8/layout/orgChart1"/>
    <dgm:cxn modelId="{6B3895E4-D588-48CB-8142-B0064397AC2F}" type="presOf" srcId="{3410F43D-CC84-47D5-8F78-D2586D1CD4C4}" destId="{3ED491D7-6DD1-4616-A37A-A3275542A599}" srcOrd="1" destOrd="0" presId="urn:microsoft.com/office/officeart/2005/8/layout/orgChart1"/>
    <dgm:cxn modelId="{294AC7CF-22F5-4373-B9EF-031A9186120A}" type="presOf" srcId="{3D7CCC86-081D-42B0-B9F8-1821ECDF35E5}" destId="{374B3CD0-BF02-4900-9AE8-FC3500089D87}" srcOrd="0" destOrd="0" presId="urn:microsoft.com/office/officeart/2005/8/layout/orgChart1"/>
    <dgm:cxn modelId="{1FD86460-CACF-483E-B131-9FE82D9116C8}" srcId="{3410F43D-CC84-47D5-8F78-D2586D1CD4C4}" destId="{8D09564B-4C9A-4E6B-9EBF-949EE94D7488}" srcOrd="1" destOrd="0" parTransId="{C574FF85-6B5C-40C9-819C-99F8145700D9}" sibTransId="{C7C99E90-9A70-4F6F-9436-4FBE2528C3F9}"/>
    <dgm:cxn modelId="{3351271D-B991-41CD-A2D0-874465E6A0EC}" srcId="{3410F43D-CC84-47D5-8F78-D2586D1CD4C4}" destId="{29D505A5-5258-462F-BA27-FA2867ED1A3F}" srcOrd="4" destOrd="0" parTransId="{3C3076D1-CCC7-4410-A1C7-B0192E2E0869}" sibTransId="{201919FE-979C-460E-910D-89AC55894A31}"/>
    <dgm:cxn modelId="{0FFA36E1-0DB1-4854-BE77-F41C7D6844E7}" srcId="{3410F43D-CC84-47D5-8F78-D2586D1CD4C4}" destId="{56282227-1400-4A8C-8999-97C46AD4442D}" srcOrd="2" destOrd="0" parTransId="{3D7CCC86-081D-42B0-B9F8-1821ECDF35E5}" sibTransId="{6F635AA0-68B9-4E34-9249-28C192DFC646}"/>
    <dgm:cxn modelId="{31D66941-30A4-47A1-BE6C-8FDCDAE1E7D8}" type="presOf" srcId="{C574FF85-6B5C-40C9-819C-99F8145700D9}" destId="{FC1D1472-B160-43F4-9F61-D9565F61D26E}" srcOrd="0" destOrd="0" presId="urn:microsoft.com/office/officeart/2005/8/layout/orgChart1"/>
    <dgm:cxn modelId="{4BBDCE99-8396-4A71-A328-7E4AC6C3AB2A}" srcId="{3410F43D-CC84-47D5-8F78-D2586D1CD4C4}" destId="{AEA4EEE3-BA48-4CC4-829F-9626D1576764}" srcOrd="0" destOrd="0" parTransId="{73368C4A-BE82-4392-ADC9-D6A443E3D3C7}" sibTransId="{FE3EA778-D6F6-41DD-9AC6-6FB25C58D0D9}"/>
    <dgm:cxn modelId="{069DC7BC-61B2-4238-989D-D9F87076A475}" type="presParOf" srcId="{068723DA-43D2-4C80-A413-2A4D227D613D}" destId="{AF198C3D-14A6-443E-97CF-14FFDADF6464}" srcOrd="0" destOrd="0" presId="urn:microsoft.com/office/officeart/2005/8/layout/orgChart1"/>
    <dgm:cxn modelId="{C5DD93E9-95E1-4F25-AA18-856FB429E27F}" type="presParOf" srcId="{AF198C3D-14A6-443E-97CF-14FFDADF6464}" destId="{BE71DCAC-865F-42C3-ABBF-1FA855DA2336}" srcOrd="0" destOrd="0" presId="urn:microsoft.com/office/officeart/2005/8/layout/orgChart1"/>
    <dgm:cxn modelId="{F804050D-33E1-4A25-AFD9-0B0248051F07}" type="presParOf" srcId="{BE71DCAC-865F-42C3-ABBF-1FA855DA2336}" destId="{03EFD3EC-C355-4306-B322-ADA418A55C3B}" srcOrd="0" destOrd="0" presId="urn:microsoft.com/office/officeart/2005/8/layout/orgChart1"/>
    <dgm:cxn modelId="{13516B93-6B7A-48DD-9AE8-C470624EEFE9}" type="presParOf" srcId="{BE71DCAC-865F-42C3-ABBF-1FA855DA2336}" destId="{3ED491D7-6DD1-4616-A37A-A3275542A599}" srcOrd="1" destOrd="0" presId="urn:microsoft.com/office/officeart/2005/8/layout/orgChart1"/>
    <dgm:cxn modelId="{1E3E1682-439A-4837-9E57-79E5A308E54A}" type="presParOf" srcId="{AF198C3D-14A6-443E-97CF-14FFDADF6464}" destId="{B63D73C8-E884-4489-BF7C-14E73DF6B10A}" srcOrd="1" destOrd="0" presId="urn:microsoft.com/office/officeart/2005/8/layout/orgChart1"/>
    <dgm:cxn modelId="{EF228171-2ACF-4A6E-AEE0-38B012C61F53}" type="presParOf" srcId="{B63D73C8-E884-4489-BF7C-14E73DF6B10A}" destId="{FC1D1472-B160-43F4-9F61-D9565F61D26E}" srcOrd="0" destOrd="0" presId="urn:microsoft.com/office/officeart/2005/8/layout/orgChart1"/>
    <dgm:cxn modelId="{DAF8BE4D-8710-4A8F-A040-6BE899CFB46B}" type="presParOf" srcId="{B63D73C8-E884-4489-BF7C-14E73DF6B10A}" destId="{972C3C3C-BB78-4978-9EC6-A1BFAAC3C64A}" srcOrd="1" destOrd="0" presId="urn:microsoft.com/office/officeart/2005/8/layout/orgChart1"/>
    <dgm:cxn modelId="{34FDF12C-AB3D-4539-A602-BE7DAAEF47EB}" type="presParOf" srcId="{972C3C3C-BB78-4978-9EC6-A1BFAAC3C64A}" destId="{E7AE3056-44A8-4AE1-9FD9-A0630889E7C7}" srcOrd="0" destOrd="0" presId="urn:microsoft.com/office/officeart/2005/8/layout/orgChart1"/>
    <dgm:cxn modelId="{8DCBD399-20FA-406B-AE43-58B99EDAC572}" type="presParOf" srcId="{E7AE3056-44A8-4AE1-9FD9-A0630889E7C7}" destId="{34B0A784-8490-4E04-88F7-AC45D1295783}" srcOrd="0" destOrd="0" presId="urn:microsoft.com/office/officeart/2005/8/layout/orgChart1"/>
    <dgm:cxn modelId="{0A3BE53E-D493-41D1-B44E-B16AF7ED917F}" type="presParOf" srcId="{E7AE3056-44A8-4AE1-9FD9-A0630889E7C7}" destId="{C82C9EB5-10F6-49A7-A265-1E0C1A7C1BF4}" srcOrd="1" destOrd="0" presId="urn:microsoft.com/office/officeart/2005/8/layout/orgChart1"/>
    <dgm:cxn modelId="{8BB7DB80-E98A-4EA1-837E-2B3823EFDDD7}" type="presParOf" srcId="{972C3C3C-BB78-4978-9EC6-A1BFAAC3C64A}" destId="{3BED083F-5BA8-43DF-937B-F63F1BC3E074}" srcOrd="1" destOrd="0" presId="urn:microsoft.com/office/officeart/2005/8/layout/orgChart1"/>
    <dgm:cxn modelId="{C1C05B53-3B5F-422E-9B20-DDAECF2BBF4D}" type="presParOf" srcId="{972C3C3C-BB78-4978-9EC6-A1BFAAC3C64A}" destId="{B1DD21D6-9DFB-4F25-8158-E07A36BC8D53}" srcOrd="2" destOrd="0" presId="urn:microsoft.com/office/officeart/2005/8/layout/orgChart1"/>
    <dgm:cxn modelId="{B68E643B-E514-4BA4-85FF-D2A394BD5BC1}" type="presParOf" srcId="{B63D73C8-E884-4489-BF7C-14E73DF6B10A}" destId="{374B3CD0-BF02-4900-9AE8-FC3500089D87}" srcOrd="2" destOrd="0" presId="urn:microsoft.com/office/officeart/2005/8/layout/orgChart1"/>
    <dgm:cxn modelId="{66E3312A-681B-49E8-AB0D-12919F1ED53C}" type="presParOf" srcId="{B63D73C8-E884-4489-BF7C-14E73DF6B10A}" destId="{B6A636EA-F67D-4D73-B2CA-19B451107D09}" srcOrd="3" destOrd="0" presId="urn:microsoft.com/office/officeart/2005/8/layout/orgChart1"/>
    <dgm:cxn modelId="{88D09B31-86B9-4B81-9E46-F6CC8E3F38BC}" type="presParOf" srcId="{B6A636EA-F67D-4D73-B2CA-19B451107D09}" destId="{366E9EAB-7605-456F-935C-579522D12F9D}" srcOrd="0" destOrd="0" presId="urn:microsoft.com/office/officeart/2005/8/layout/orgChart1"/>
    <dgm:cxn modelId="{6ED185FC-A067-4798-91A2-16EB4D75658D}" type="presParOf" srcId="{366E9EAB-7605-456F-935C-579522D12F9D}" destId="{FC477CC0-7D69-4BBA-A4C2-640F4D9E9539}" srcOrd="0" destOrd="0" presId="urn:microsoft.com/office/officeart/2005/8/layout/orgChart1"/>
    <dgm:cxn modelId="{38B311CD-0FF4-4A13-9D65-53EB7876CD58}" type="presParOf" srcId="{366E9EAB-7605-456F-935C-579522D12F9D}" destId="{6BCE6DE5-DC49-4E05-868A-45F0A7B1FD89}" srcOrd="1" destOrd="0" presId="urn:microsoft.com/office/officeart/2005/8/layout/orgChart1"/>
    <dgm:cxn modelId="{979C0FA4-7E0E-4438-92FD-46AC0EBEB783}" type="presParOf" srcId="{B6A636EA-F67D-4D73-B2CA-19B451107D09}" destId="{F0652379-502D-408F-BFE2-DFABA7CD37FE}" srcOrd="1" destOrd="0" presId="urn:microsoft.com/office/officeart/2005/8/layout/orgChart1"/>
    <dgm:cxn modelId="{6BD28B46-05C6-49B2-8C08-FAC43799CF8B}" type="presParOf" srcId="{B6A636EA-F67D-4D73-B2CA-19B451107D09}" destId="{91D3BA85-5BA6-4E21-AA24-C5728DFF67F4}" srcOrd="2" destOrd="0" presId="urn:microsoft.com/office/officeart/2005/8/layout/orgChart1"/>
    <dgm:cxn modelId="{ADB11851-B58F-4889-AB44-1151FC0AD661}" type="presParOf" srcId="{B63D73C8-E884-4489-BF7C-14E73DF6B10A}" destId="{42633B64-9E5D-4AE8-863B-D7C050AFD475}" srcOrd="4" destOrd="0" presId="urn:microsoft.com/office/officeart/2005/8/layout/orgChart1"/>
    <dgm:cxn modelId="{2F2D7C41-C5CB-4C47-93E7-7592064E532A}" type="presParOf" srcId="{B63D73C8-E884-4489-BF7C-14E73DF6B10A}" destId="{0EA11276-E493-4DE4-BD83-F199E34A5EBD}" srcOrd="5" destOrd="0" presId="urn:microsoft.com/office/officeart/2005/8/layout/orgChart1"/>
    <dgm:cxn modelId="{122C3F2E-5989-4565-98E8-533AB043D64D}" type="presParOf" srcId="{0EA11276-E493-4DE4-BD83-F199E34A5EBD}" destId="{D9D41A53-30E9-43A1-8D7E-3C7E5CD3C92F}" srcOrd="0" destOrd="0" presId="urn:microsoft.com/office/officeart/2005/8/layout/orgChart1"/>
    <dgm:cxn modelId="{5ED51055-6628-4516-8FF1-73E9DFC76E57}" type="presParOf" srcId="{D9D41A53-30E9-43A1-8D7E-3C7E5CD3C92F}" destId="{C6EF70FE-18D6-4FC7-8B9D-9CC2D65C76E0}" srcOrd="0" destOrd="0" presId="urn:microsoft.com/office/officeart/2005/8/layout/orgChart1"/>
    <dgm:cxn modelId="{67BAB83F-197E-47D8-A552-06DF88F76E2E}" type="presParOf" srcId="{D9D41A53-30E9-43A1-8D7E-3C7E5CD3C92F}" destId="{6BFEAB59-4B25-40C0-8022-77A447CB8E71}" srcOrd="1" destOrd="0" presId="urn:microsoft.com/office/officeart/2005/8/layout/orgChart1"/>
    <dgm:cxn modelId="{D0891AE6-B567-46FF-9746-2D4DC96078FB}" type="presParOf" srcId="{0EA11276-E493-4DE4-BD83-F199E34A5EBD}" destId="{2D8137FC-EE6E-439E-9A63-2939AB289070}" srcOrd="1" destOrd="0" presId="urn:microsoft.com/office/officeart/2005/8/layout/orgChart1"/>
    <dgm:cxn modelId="{C7897C23-54F6-412E-AE74-18A7612793C7}" type="presParOf" srcId="{0EA11276-E493-4DE4-BD83-F199E34A5EBD}" destId="{91447E2E-9A5F-4D71-A9D2-727D59AD0E33}" srcOrd="2" destOrd="0" presId="urn:microsoft.com/office/officeart/2005/8/layout/orgChart1"/>
    <dgm:cxn modelId="{9508E6A3-42AA-4CB1-A518-851F52AF9571}" type="presParOf" srcId="{B63D73C8-E884-4489-BF7C-14E73DF6B10A}" destId="{8757E50B-6E7E-4E1B-BFAA-529A79F46D1B}" srcOrd="6" destOrd="0" presId="urn:microsoft.com/office/officeart/2005/8/layout/orgChart1"/>
    <dgm:cxn modelId="{53E2D0AB-85EA-4950-B81A-8F2A0579FE93}" type="presParOf" srcId="{B63D73C8-E884-4489-BF7C-14E73DF6B10A}" destId="{90AD14EB-8041-4D5D-9917-1B2A384C77E1}" srcOrd="7" destOrd="0" presId="urn:microsoft.com/office/officeart/2005/8/layout/orgChart1"/>
    <dgm:cxn modelId="{F1535D08-3208-49A3-AC68-3A6D9A11419E}" type="presParOf" srcId="{90AD14EB-8041-4D5D-9917-1B2A384C77E1}" destId="{53074F94-4718-472C-86F6-82F740425B35}" srcOrd="0" destOrd="0" presId="urn:microsoft.com/office/officeart/2005/8/layout/orgChart1"/>
    <dgm:cxn modelId="{6EB6922A-8E9F-47D6-898E-F7515275C0FE}" type="presParOf" srcId="{53074F94-4718-472C-86F6-82F740425B35}" destId="{F4F3B414-07EF-4FA0-ADE3-1EAAF9EF7E72}" srcOrd="0" destOrd="0" presId="urn:microsoft.com/office/officeart/2005/8/layout/orgChart1"/>
    <dgm:cxn modelId="{BB95B712-9365-46AB-BFA2-3CE4121366B9}" type="presParOf" srcId="{53074F94-4718-472C-86F6-82F740425B35}" destId="{07C62E30-1C69-41A5-A4A7-06C921A54C58}" srcOrd="1" destOrd="0" presId="urn:microsoft.com/office/officeart/2005/8/layout/orgChart1"/>
    <dgm:cxn modelId="{F4D44463-8497-42A7-B65A-818C516FF0D8}" type="presParOf" srcId="{90AD14EB-8041-4D5D-9917-1B2A384C77E1}" destId="{629760FD-E033-46AB-A122-FE3500F1FFA6}" srcOrd="1" destOrd="0" presId="urn:microsoft.com/office/officeart/2005/8/layout/orgChart1"/>
    <dgm:cxn modelId="{F6D667AC-ECBE-46F8-921D-61B11E69E219}" type="presParOf" srcId="{90AD14EB-8041-4D5D-9917-1B2A384C77E1}" destId="{F35CAD69-6162-4D34-B8F7-91AD1E172A6F}" srcOrd="2" destOrd="0" presId="urn:microsoft.com/office/officeart/2005/8/layout/orgChart1"/>
    <dgm:cxn modelId="{8A632628-D0DF-4D82-BA0F-E03B7B024AA1}" type="presParOf" srcId="{B63D73C8-E884-4489-BF7C-14E73DF6B10A}" destId="{063A2A95-6640-4946-89FB-04AADDC22600}" srcOrd="8" destOrd="0" presId="urn:microsoft.com/office/officeart/2005/8/layout/orgChart1"/>
    <dgm:cxn modelId="{9BC3630F-9BC4-454F-A2E7-AE1CEC9567A4}" type="presParOf" srcId="{B63D73C8-E884-4489-BF7C-14E73DF6B10A}" destId="{3F7E1873-C193-4A14-8DFD-6424825C8600}" srcOrd="9" destOrd="0" presId="urn:microsoft.com/office/officeart/2005/8/layout/orgChart1"/>
    <dgm:cxn modelId="{8C2CC9EF-8814-45F4-B9B0-791AA41C4621}" type="presParOf" srcId="{3F7E1873-C193-4A14-8DFD-6424825C8600}" destId="{AE7E38A4-91A9-4D96-B5BE-3E11D56BE252}" srcOrd="0" destOrd="0" presId="urn:microsoft.com/office/officeart/2005/8/layout/orgChart1"/>
    <dgm:cxn modelId="{403A6CA4-D32C-48F9-A249-91E849056F2A}" type="presParOf" srcId="{AE7E38A4-91A9-4D96-B5BE-3E11D56BE252}" destId="{7D6E4A91-7529-45D2-A50D-0ABC724F54FE}" srcOrd="0" destOrd="0" presId="urn:microsoft.com/office/officeart/2005/8/layout/orgChart1"/>
    <dgm:cxn modelId="{50E45461-888F-4227-A884-D92D04AE8345}" type="presParOf" srcId="{AE7E38A4-91A9-4D96-B5BE-3E11D56BE252}" destId="{0EB81724-146B-4ED6-838A-15F8469AAF47}" srcOrd="1" destOrd="0" presId="urn:microsoft.com/office/officeart/2005/8/layout/orgChart1"/>
    <dgm:cxn modelId="{3F551CCB-878A-4984-994A-2052A5FDA360}" type="presParOf" srcId="{3F7E1873-C193-4A14-8DFD-6424825C8600}" destId="{2D1198DA-836E-4E2A-840B-3643DFF5FA73}" srcOrd="1" destOrd="0" presId="urn:microsoft.com/office/officeart/2005/8/layout/orgChart1"/>
    <dgm:cxn modelId="{C0E794CE-B460-41B4-B2EB-9FED2C463C72}" type="presParOf" srcId="{3F7E1873-C193-4A14-8DFD-6424825C8600}" destId="{412C713E-23EB-4880-BB82-39B5C35331A0}" srcOrd="2" destOrd="0" presId="urn:microsoft.com/office/officeart/2005/8/layout/orgChart1"/>
    <dgm:cxn modelId="{951773D4-77D9-442A-9298-9978D5AEFD3A}" type="presParOf" srcId="{AF198C3D-14A6-443E-97CF-14FFDADF6464}" destId="{F6826122-C22D-4D62-B804-B9570E84C875}" srcOrd="2" destOrd="0" presId="urn:microsoft.com/office/officeart/2005/8/layout/orgChart1"/>
    <dgm:cxn modelId="{52F24499-9247-4AEF-990B-F10E994D784A}" type="presParOf" srcId="{F6826122-C22D-4D62-B804-B9570E84C875}" destId="{53A56285-9226-46A2-981C-53EE751B5389}" srcOrd="0" destOrd="0" presId="urn:microsoft.com/office/officeart/2005/8/layout/orgChart1"/>
    <dgm:cxn modelId="{DF26840C-BDAE-4733-A4CF-8BAF8D90817C}" type="presParOf" srcId="{F6826122-C22D-4D62-B804-B9570E84C875}" destId="{87A2039C-479C-4765-A17B-8E1ACD1A46AA}" srcOrd="1" destOrd="0" presId="urn:microsoft.com/office/officeart/2005/8/layout/orgChart1"/>
    <dgm:cxn modelId="{AE746226-B112-4BD7-A041-670FFC3A5BBE}" type="presParOf" srcId="{87A2039C-479C-4765-A17B-8E1ACD1A46AA}" destId="{E52959A6-8EB0-42CE-A56E-3290500B3169}" srcOrd="0" destOrd="0" presId="urn:microsoft.com/office/officeart/2005/8/layout/orgChart1"/>
    <dgm:cxn modelId="{D9C6DA35-9F88-459E-B371-67B7C76F1C79}" type="presParOf" srcId="{E52959A6-8EB0-42CE-A56E-3290500B3169}" destId="{0F7D46C2-4882-46C1-84F3-1FE94E13B028}" srcOrd="0" destOrd="0" presId="urn:microsoft.com/office/officeart/2005/8/layout/orgChart1"/>
    <dgm:cxn modelId="{5B3C2BF5-7CFB-4FCA-91A7-A78B76EA8352}" type="presParOf" srcId="{E52959A6-8EB0-42CE-A56E-3290500B3169}" destId="{56A9BA26-B6AA-4094-85B6-F6A51876B909}" srcOrd="1" destOrd="0" presId="urn:microsoft.com/office/officeart/2005/8/layout/orgChart1"/>
    <dgm:cxn modelId="{4224163E-0863-4369-A2FD-CB562952CB54}" type="presParOf" srcId="{87A2039C-479C-4765-A17B-8E1ACD1A46AA}" destId="{C7C6731A-E473-4283-902B-512D380D8B17}" srcOrd="1" destOrd="0" presId="urn:microsoft.com/office/officeart/2005/8/layout/orgChart1"/>
    <dgm:cxn modelId="{A17061D8-8A5F-4952-9DC9-4F1F1A772742}" type="presParOf" srcId="{87A2039C-479C-4765-A17B-8E1ACD1A46AA}" destId="{C9F0EC51-853F-436F-91E2-F34C08A93269}" srcOrd="2" destOrd="0" presId="urn:microsoft.com/office/officeart/2005/8/layout/orgChart1"/>
    <dgm:cxn modelId="{9F8C2DC5-23F1-4B8C-B924-4C02BAED4805}" type="presParOf" srcId="{F6826122-C22D-4D62-B804-B9570E84C875}" destId="{130172F2-7B2E-452C-9FF8-0666A68A7E69}" srcOrd="2" destOrd="0" presId="urn:microsoft.com/office/officeart/2005/8/layout/orgChart1"/>
    <dgm:cxn modelId="{E51262F5-9E73-4919-BAC8-BE73387869A1}" type="presParOf" srcId="{F6826122-C22D-4D62-B804-B9570E84C875}" destId="{BCD56312-D1B9-423C-9A40-3951B5758BF9}" srcOrd="3" destOrd="0" presId="urn:microsoft.com/office/officeart/2005/8/layout/orgChart1"/>
    <dgm:cxn modelId="{70AD5AA5-606E-423B-95B2-94B71CB5A7AE}" type="presParOf" srcId="{BCD56312-D1B9-423C-9A40-3951B5758BF9}" destId="{4CF67507-0078-43C9-A000-77499B2C1069}" srcOrd="0" destOrd="0" presId="urn:microsoft.com/office/officeart/2005/8/layout/orgChart1"/>
    <dgm:cxn modelId="{632E8EC1-F147-435B-9416-8E52B13D1638}" type="presParOf" srcId="{4CF67507-0078-43C9-A000-77499B2C1069}" destId="{589F2F6C-5BA7-41B4-BC64-E4BC271828E5}" srcOrd="0" destOrd="0" presId="urn:microsoft.com/office/officeart/2005/8/layout/orgChart1"/>
    <dgm:cxn modelId="{1C71C93B-CE2D-46ED-BBAE-20DCA42813DF}" type="presParOf" srcId="{4CF67507-0078-43C9-A000-77499B2C1069}" destId="{AB24691D-DD85-4BFE-BB5B-3BA2D1AF3DC1}" srcOrd="1" destOrd="0" presId="urn:microsoft.com/office/officeart/2005/8/layout/orgChart1"/>
    <dgm:cxn modelId="{1D4633E2-0BCD-4D0E-9E07-C581382BDCB6}" type="presParOf" srcId="{BCD56312-D1B9-423C-9A40-3951B5758BF9}" destId="{133BA00C-674D-4F12-8BE3-F30F3DA4EBF8}" srcOrd="1" destOrd="0" presId="urn:microsoft.com/office/officeart/2005/8/layout/orgChart1"/>
    <dgm:cxn modelId="{67BFFD8E-F704-420B-8B68-372BEFB6D551}" type="presParOf" srcId="{BCD56312-D1B9-423C-9A40-3951B5758BF9}" destId="{D0841E59-77F2-4933-80CB-AFC8BBAA392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802DC1-CA5F-42EC-BA91-DDDA5539797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10F43D-CC84-47D5-8F78-D2586D1CD4C4}">
      <dgm:prSet phldrT="[Text]"/>
      <dgm:spPr>
        <a:solidFill>
          <a:srgbClr val="FF9966"/>
        </a:solidFill>
      </dgm:spPr>
      <dgm:t>
        <a:bodyPr/>
        <a:lstStyle/>
        <a:p>
          <a:r>
            <a:rPr lang="en-US" dirty="0">
              <a:latin typeface="+mj-lt"/>
            </a:rPr>
            <a:t>Associate Dean for Research &amp; Graduate Studies</a:t>
          </a:r>
          <a:br>
            <a:rPr lang="en-US" dirty="0">
              <a:latin typeface="+mj-lt"/>
            </a:rPr>
          </a:br>
          <a:r>
            <a:rPr lang="en-US" dirty="0">
              <a:latin typeface="+mj-lt"/>
            </a:rPr>
            <a:t>Dr. David Pascual</a:t>
          </a:r>
        </a:p>
      </dgm:t>
    </dgm:pt>
    <dgm:pt modelId="{C9B4AF3D-CDA3-44F1-BB43-F81542E3A67A}" type="parTrans" cxnId="{99BCDD37-E438-4CDB-AEA8-6CA5E60B7EF0}">
      <dgm:prSet/>
      <dgm:spPr/>
      <dgm:t>
        <a:bodyPr/>
        <a:lstStyle/>
        <a:p>
          <a:endParaRPr lang="en-US"/>
        </a:p>
      </dgm:t>
    </dgm:pt>
    <dgm:pt modelId="{A6AA6967-68D7-413C-9B54-24F1047BA21D}" type="sibTrans" cxnId="{99BCDD37-E438-4CDB-AEA8-6CA5E60B7EF0}">
      <dgm:prSet/>
      <dgm:spPr/>
      <dgm:t>
        <a:bodyPr/>
        <a:lstStyle/>
        <a:p>
          <a:endParaRPr lang="en-US"/>
        </a:p>
      </dgm:t>
    </dgm:pt>
    <dgm:pt modelId="{AEA4EEE3-BA48-4CC4-829F-9626D1576764}" type="asst">
      <dgm:prSet phldrT="[Text]"/>
      <dgm:spPr>
        <a:solidFill>
          <a:srgbClr val="FF9966"/>
        </a:solidFill>
      </dgm:spPr>
      <dgm:t>
        <a:bodyPr/>
        <a:lstStyle/>
        <a:p>
          <a:r>
            <a:rPr lang="en-US" dirty="0">
              <a:latin typeface="+mj-lt"/>
            </a:rPr>
            <a:t>Contracts &amp; Grants</a:t>
          </a:r>
        </a:p>
      </dgm:t>
    </dgm:pt>
    <dgm:pt modelId="{73368C4A-BE82-4392-ADC9-D6A443E3D3C7}" type="parTrans" cxnId="{4BBDCE99-8396-4A71-A328-7E4AC6C3AB2A}">
      <dgm:prSet/>
      <dgm:spPr/>
      <dgm:t>
        <a:bodyPr/>
        <a:lstStyle/>
        <a:p>
          <a:endParaRPr lang="en-US"/>
        </a:p>
      </dgm:t>
    </dgm:pt>
    <dgm:pt modelId="{FE3EA778-D6F6-41DD-9AC6-6FB25C58D0D9}" type="sibTrans" cxnId="{4BBDCE99-8396-4A71-A328-7E4AC6C3AB2A}">
      <dgm:prSet/>
      <dgm:spPr/>
      <dgm:t>
        <a:bodyPr/>
        <a:lstStyle/>
        <a:p>
          <a:endParaRPr lang="en-US"/>
        </a:p>
      </dgm:t>
    </dgm:pt>
    <dgm:pt modelId="{8D09564B-4C9A-4E6B-9EBF-949EE94D7488}">
      <dgm:prSet phldrT="[Text]"/>
      <dgm:spPr>
        <a:solidFill>
          <a:srgbClr val="FF9966"/>
        </a:solidFill>
      </dgm:spPr>
      <dgm:t>
        <a:bodyPr/>
        <a:lstStyle/>
        <a:p>
          <a:r>
            <a:rPr lang="en-US" dirty="0">
              <a:latin typeface="+mj-lt"/>
            </a:rPr>
            <a:t>Director of Clinical &amp; Translational Research</a:t>
          </a:r>
          <a:br>
            <a:rPr lang="en-US" dirty="0">
              <a:latin typeface="+mj-lt"/>
            </a:rPr>
          </a:br>
          <a:r>
            <a:rPr lang="en-US" dirty="0">
              <a:latin typeface="+mj-lt"/>
            </a:rPr>
            <a:t>Dr. Rowan Milner</a:t>
          </a:r>
        </a:p>
      </dgm:t>
    </dgm:pt>
    <dgm:pt modelId="{C574FF85-6B5C-40C9-819C-99F8145700D9}" type="parTrans" cxnId="{1FD86460-CACF-483E-B131-9FE82D9116C8}">
      <dgm:prSet/>
      <dgm:spPr/>
      <dgm:t>
        <a:bodyPr/>
        <a:lstStyle/>
        <a:p>
          <a:endParaRPr lang="en-US"/>
        </a:p>
      </dgm:t>
    </dgm:pt>
    <dgm:pt modelId="{C7C99E90-9A70-4F6F-9436-4FBE2528C3F9}" type="sibTrans" cxnId="{1FD86460-CACF-483E-B131-9FE82D9116C8}">
      <dgm:prSet/>
      <dgm:spPr/>
      <dgm:t>
        <a:bodyPr/>
        <a:lstStyle/>
        <a:p>
          <a:endParaRPr lang="en-US"/>
        </a:p>
      </dgm:t>
    </dgm:pt>
    <dgm:pt modelId="{56282227-1400-4A8C-8999-97C46AD4442D}">
      <dgm:prSet phldrT="[Text]"/>
      <dgm:spPr>
        <a:solidFill>
          <a:srgbClr val="FF9966"/>
        </a:solidFill>
      </dgm:spPr>
      <dgm:t>
        <a:bodyPr/>
        <a:lstStyle/>
        <a:p>
          <a:r>
            <a:rPr lang="en-US" b="0" dirty="0">
              <a:latin typeface="+mj-lt"/>
            </a:rPr>
            <a:t>Director of Graduate Education</a:t>
          </a:r>
          <a:br>
            <a:rPr lang="en-US" b="0" dirty="0">
              <a:latin typeface="+mj-lt"/>
            </a:rPr>
          </a:br>
          <a:r>
            <a:rPr lang="en-US" b="0" dirty="0">
              <a:latin typeface="+mj-lt"/>
            </a:rPr>
            <a:t>Dr. Jorge Hernandez </a:t>
          </a:r>
        </a:p>
      </dgm:t>
    </dgm:pt>
    <dgm:pt modelId="{3D7CCC86-081D-42B0-B9F8-1821ECDF35E5}" type="parTrans" cxnId="{0FFA36E1-0DB1-4854-BE77-F41C7D6844E7}">
      <dgm:prSet/>
      <dgm:spPr/>
      <dgm:t>
        <a:bodyPr/>
        <a:lstStyle/>
        <a:p>
          <a:endParaRPr lang="en-US"/>
        </a:p>
      </dgm:t>
    </dgm:pt>
    <dgm:pt modelId="{6F635AA0-68B9-4E34-9249-28C192DFC646}" type="sibTrans" cxnId="{0FFA36E1-0DB1-4854-BE77-F41C7D6844E7}">
      <dgm:prSet/>
      <dgm:spPr/>
      <dgm:t>
        <a:bodyPr/>
        <a:lstStyle/>
        <a:p>
          <a:endParaRPr lang="en-US"/>
        </a:p>
      </dgm:t>
    </dgm:pt>
    <dgm:pt modelId="{AEB1AB7E-179D-48F3-AC67-A39F2F558CFD}" type="asst">
      <dgm:prSet/>
      <dgm:spPr>
        <a:solidFill>
          <a:srgbClr val="0000FF"/>
        </a:solidFill>
      </dgm:spPr>
      <dgm:t>
        <a:bodyPr/>
        <a:lstStyle/>
        <a:p>
          <a:r>
            <a:rPr lang="en-US" dirty="0">
              <a:latin typeface="+mj-lt"/>
            </a:rPr>
            <a:t>Academic Program Specialist</a:t>
          </a:r>
          <a:br>
            <a:rPr lang="en-US" dirty="0">
              <a:latin typeface="+mj-lt"/>
            </a:rPr>
          </a:br>
          <a:r>
            <a:rPr lang="en-US" dirty="0">
              <a:latin typeface="+mj-lt"/>
            </a:rPr>
            <a:t>Ms. Sara Rubinstein</a:t>
          </a:r>
        </a:p>
      </dgm:t>
    </dgm:pt>
    <dgm:pt modelId="{CB1B1AC0-FA1D-4B7F-81F6-589531B4C623}" type="parTrans" cxnId="{C21F35A5-5664-408C-9CBF-F9DEE209B46F}">
      <dgm:prSet/>
      <dgm:spPr/>
      <dgm:t>
        <a:bodyPr/>
        <a:lstStyle/>
        <a:p>
          <a:endParaRPr lang="en-US"/>
        </a:p>
      </dgm:t>
    </dgm:pt>
    <dgm:pt modelId="{D918FD2E-121C-46AE-9C3F-C7338F339CA1}" type="sibTrans" cxnId="{C21F35A5-5664-408C-9CBF-F9DEE209B46F}">
      <dgm:prSet/>
      <dgm:spPr/>
      <dgm:t>
        <a:bodyPr/>
        <a:lstStyle/>
        <a:p>
          <a:endParaRPr lang="en-US"/>
        </a:p>
      </dgm:t>
    </dgm:pt>
    <dgm:pt modelId="{068723DA-43D2-4C80-A413-2A4D227D613D}" type="pres">
      <dgm:prSet presAssocID="{F6802DC1-CA5F-42EC-BA91-DDDA553979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F198C3D-14A6-443E-97CF-14FFDADF6464}" type="pres">
      <dgm:prSet presAssocID="{3410F43D-CC84-47D5-8F78-D2586D1CD4C4}" presName="hierRoot1" presStyleCnt="0">
        <dgm:presLayoutVars>
          <dgm:hierBranch val="init"/>
        </dgm:presLayoutVars>
      </dgm:prSet>
      <dgm:spPr/>
    </dgm:pt>
    <dgm:pt modelId="{BE71DCAC-865F-42C3-ABBF-1FA855DA2336}" type="pres">
      <dgm:prSet presAssocID="{3410F43D-CC84-47D5-8F78-D2586D1CD4C4}" presName="rootComposite1" presStyleCnt="0"/>
      <dgm:spPr/>
    </dgm:pt>
    <dgm:pt modelId="{03EFD3EC-C355-4306-B322-ADA418A55C3B}" type="pres">
      <dgm:prSet presAssocID="{3410F43D-CC84-47D5-8F78-D2586D1CD4C4}" presName="rootText1" presStyleLbl="node0" presStyleIdx="0" presStyleCnt="1" custScaleX="1330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ED491D7-6DD1-4616-A37A-A3275542A599}" type="pres">
      <dgm:prSet presAssocID="{3410F43D-CC84-47D5-8F78-D2586D1CD4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63D73C8-E884-4489-BF7C-14E73DF6B10A}" type="pres">
      <dgm:prSet presAssocID="{3410F43D-CC84-47D5-8F78-D2586D1CD4C4}" presName="hierChild2" presStyleCnt="0"/>
      <dgm:spPr/>
    </dgm:pt>
    <dgm:pt modelId="{FC1D1472-B160-43F4-9F61-D9565F61D26E}" type="pres">
      <dgm:prSet presAssocID="{C574FF85-6B5C-40C9-819C-99F8145700D9}" presName="Name37" presStyleLbl="parChTrans1D2" presStyleIdx="0" presStyleCnt="4"/>
      <dgm:spPr/>
      <dgm:t>
        <a:bodyPr/>
        <a:lstStyle/>
        <a:p>
          <a:endParaRPr lang="en-US"/>
        </a:p>
      </dgm:t>
    </dgm:pt>
    <dgm:pt modelId="{972C3C3C-BB78-4978-9EC6-A1BFAAC3C64A}" type="pres">
      <dgm:prSet presAssocID="{8D09564B-4C9A-4E6B-9EBF-949EE94D7488}" presName="hierRoot2" presStyleCnt="0">
        <dgm:presLayoutVars>
          <dgm:hierBranch val="init"/>
        </dgm:presLayoutVars>
      </dgm:prSet>
      <dgm:spPr/>
    </dgm:pt>
    <dgm:pt modelId="{E7AE3056-44A8-4AE1-9FD9-A0630889E7C7}" type="pres">
      <dgm:prSet presAssocID="{8D09564B-4C9A-4E6B-9EBF-949EE94D7488}" presName="rootComposite" presStyleCnt="0"/>
      <dgm:spPr/>
    </dgm:pt>
    <dgm:pt modelId="{34B0A784-8490-4E04-88F7-AC45D1295783}" type="pres">
      <dgm:prSet presAssocID="{8D09564B-4C9A-4E6B-9EBF-949EE94D7488}" presName="rootText" presStyleLbl="node2" presStyleIdx="0" presStyleCnt="2" custScaleX="1185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2C9EB5-10F6-49A7-A265-1E0C1A7C1BF4}" type="pres">
      <dgm:prSet presAssocID="{8D09564B-4C9A-4E6B-9EBF-949EE94D7488}" presName="rootConnector" presStyleLbl="node2" presStyleIdx="0" presStyleCnt="2"/>
      <dgm:spPr/>
      <dgm:t>
        <a:bodyPr/>
        <a:lstStyle/>
        <a:p>
          <a:endParaRPr lang="en-US"/>
        </a:p>
      </dgm:t>
    </dgm:pt>
    <dgm:pt modelId="{3BED083F-5BA8-43DF-937B-F63F1BC3E074}" type="pres">
      <dgm:prSet presAssocID="{8D09564B-4C9A-4E6B-9EBF-949EE94D7488}" presName="hierChild4" presStyleCnt="0"/>
      <dgm:spPr/>
    </dgm:pt>
    <dgm:pt modelId="{B1DD21D6-9DFB-4F25-8158-E07A36BC8D53}" type="pres">
      <dgm:prSet presAssocID="{8D09564B-4C9A-4E6B-9EBF-949EE94D7488}" presName="hierChild5" presStyleCnt="0"/>
      <dgm:spPr/>
    </dgm:pt>
    <dgm:pt modelId="{374B3CD0-BF02-4900-9AE8-FC3500089D87}" type="pres">
      <dgm:prSet presAssocID="{3D7CCC86-081D-42B0-B9F8-1821ECDF35E5}" presName="Name37" presStyleLbl="parChTrans1D2" presStyleIdx="1" presStyleCnt="4"/>
      <dgm:spPr/>
      <dgm:t>
        <a:bodyPr/>
        <a:lstStyle/>
        <a:p>
          <a:endParaRPr lang="en-US"/>
        </a:p>
      </dgm:t>
    </dgm:pt>
    <dgm:pt modelId="{B6A636EA-F67D-4D73-B2CA-19B451107D09}" type="pres">
      <dgm:prSet presAssocID="{56282227-1400-4A8C-8999-97C46AD4442D}" presName="hierRoot2" presStyleCnt="0">
        <dgm:presLayoutVars>
          <dgm:hierBranch val="init"/>
        </dgm:presLayoutVars>
      </dgm:prSet>
      <dgm:spPr/>
    </dgm:pt>
    <dgm:pt modelId="{366E9EAB-7605-456F-935C-579522D12F9D}" type="pres">
      <dgm:prSet presAssocID="{56282227-1400-4A8C-8999-97C46AD4442D}" presName="rootComposite" presStyleCnt="0"/>
      <dgm:spPr/>
    </dgm:pt>
    <dgm:pt modelId="{FC477CC0-7D69-4BBA-A4C2-640F4D9E9539}" type="pres">
      <dgm:prSet presAssocID="{56282227-1400-4A8C-8999-97C46AD4442D}" presName="rootText" presStyleLbl="node2" presStyleIdx="1" presStyleCnt="2" custScaleX="1119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CE6DE5-DC49-4E05-868A-45F0A7B1FD89}" type="pres">
      <dgm:prSet presAssocID="{56282227-1400-4A8C-8999-97C46AD4442D}" presName="rootConnector" presStyleLbl="node2" presStyleIdx="1" presStyleCnt="2"/>
      <dgm:spPr/>
      <dgm:t>
        <a:bodyPr/>
        <a:lstStyle/>
        <a:p>
          <a:endParaRPr lang="en-US"/>
        </a:p>
      </dgm:t>
    </dgm:pt>
    <dgm:pt modelId="{F0652379-502D-408F-BFE2-DFABA7CD37FE}" type="pres">
      <dgm:prSet presAssocID="{56282227-1400-4A8C-8999-97C46AD4442D}" presName="hierChild4" presStyleCnt="0"/>
      <dgm:spPr/>
    </dgm:pt>
    <dgm:pt modelId="{91D3BA85-5BA6-4E21-AA24-C5728DFF67F4}" type="pres">
      <dgm:prSet presAssocID="{56282227-1400-4A8C-8999-97C46AD4442D}" presName="hierChild5" presStyleCnt="0"/>
      <dgm:spPr/>
    </dgm:pt>
    <dgm:pt modelId="{F6826122-C22D-4D62-B804-B9570E84C875}" type="pres">
      <dgm:prSet presAssocID="{3410F43D-CC84-47D5-8F78-D2586D1CD4C4}" presName="hierChild3" presStyleCnt="0"/>
      <dgm:spPr/>
    </dgm:pt>
    <dgm:pt modelId="{53A56285-9226-46A2-981C-53EE751B5389}" type="pres">
      <dgm:prSet presAssocID="{73368C4A-BE82-4392-ADC9-D6A443E3D3C7}" presName="Name111" presStyleLbl="parChTrans1D2" presStyleIdx="2" presStyleCnt="4"/>
      <dgm:spPr/>
      <dgm:t>
        <a:bodyPr/>
        <a:lstStyle/>
        <a:p>
          <a:endParaRPr lang="en-US"/>
        </a:p>
      </dgm:t>
    </dgm:pt>
    <dgm:pt modelId="{87A2039C-479C-4765-A17B-8E1ACD1A46AA}" type="pres">
      <dgm:prSet presAssocID="{AEA4EEE3-BA48-4CC4-829F-9626D1576764}" presName="hierRoot3" presStyleCnt="0">
        <dgm:presLayoutVars>
          <dgm:hierBranch val="init"/>
        </dgm:presLayoutVars>
      </dgm:prSet>
      <dgm:spPr/>
    </dgm:pt>
    <dgm:pt modelId="{E52959A6-8EB0-42CE-A56E-3290500B3169}" type="pres">
      <dgm:prSet presAssocID="{AEA4EEE3-BA48-4CC4-829F-9626D1576764}" presName="rootComposite3" presStyleCnt="0"/>
      <dgm:spPr/>
    </dgm:pt>
    <dgm:pt modelId="{0F7D46C2-4882-46C1-84F3-1FE94E13B028}" type="pres">
      <dgm:prSet presAssocID="{AEA4EEE3-BA48-4CC4-829F-9626D1576764}" presName="rootText3" presStyleLbl="asst1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6A9BA26-B6AA-4094-85B6-F6A51876B909}" type="pres">
      <dgm:prSet presAssocID="{AEA4EEE3-BA48-4CC4-829F-9626D1576764}" presName="rootConnector3" presStyleLbl="asst1" presStyleIdx="0" presStyleCnt="2"/>
      <dgm:spPr/>
      <dgm:t>
        <a:bodyPr/>
        <a:lstStyle/>
        <a:p>
          <a:endParaRPr lang="en-US"/>
        </a:p>
      </dgm:t>
    </dgm:pt>
    <dgm:pt modelId="{C7C6731A-E473-4283-902B-512D380D8B17}" type="pres">
      <dgm:prSet presAssocID="{AEA4EEE3-BA48-4CC4-829F-9626D1576764}" presName="hierChild6" presStyleCnt="0"/>
      <dgm:spPr/>
    </dgm:pt>
    <dgm:pt modelId="{C9F0EC51-853F-436F-91E2-F34C08A93269}" type="pres">
      <dgm:prSet presAssocID="{AEA4EEE3-BA48-4CC4-829F-9626D1576764}" presName="hierChild7" presStyleCnt="0"/>
      <dgm:spPr/>
    </dgm:pt>
    <dgm:pt modelId="{130172F2-7B2E-452C-9FF8-0666A68A7E69}" type="pres">
      <dgm:prSet presAssocID="{CB1B1AC0-FA1D-4B7F-81F6-589531B4C623}" presName="Name111" presStyleLbl="parChTrans1D2" presStyleIdx="3" presStyleCnt="4"/>
      <dgm:spPr/>
      <dgm:t>
        <a:bodyPr/>
        <a:lstStyle/>
        <a:p>
          <a:endParaRPr lang="en-US"/>
        </a:p>
      </dgm:t>
    </dgm:pt>
    <dgm:pt modelId="{BCD56312-D1B9-423C-9A40-3951B5758BF9}" type="pres">
      <dgm:prSet presAssocID="{AEB1AB7E-179D-48F3-AC67-A39F2F558CFD}" presName="hierRoot3" presStyleCnt="0">
        <dgm:presLayoutVars>
          <dgm:hierBranch val="init"/>
        </dgm:presLayoutVars>
      </dgm:prSet>
      <dgm:spPr/>
    </dgm:pt>
    <dgm:pt modelId="{4CF67507-0078-43C9-A000-77499B2C1069}" type="pres">
      <dgm:prSet presAssocID="{AEB1AB7E-179D-48F3-AC67-A39F2F558CFD}" presName="rootComposite3" presStyleCnt="0"/>
      <dgm:spPr/>
    </dgm:pt>
    <dgm:pt modelId="{589F2F6C-5BA7-41B4-BC64-E4BC271828E5}" type="pres">
      <dgm:prSet presAssocID="{AEB1AB7E-179D-48F3-AC67-A39F2F558CFD}" presName="rootText3" presStyleLbl="asst1" presStyleIdx="1" presStyleCnt="2" custScaleX="1196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B24691D-DD85-4BFE-BB5B-3BA2D1AF3DC1}" type="pres">
      <dgm:prSet presAssocID="{AEB1AB7E-179D-48F3-AC67-A39F2F558CFD}" presName="rootConnector3" presStyleLbl="asst1" presStyleIdx="1" presStyleCnt="2"/>
      <dgm:spPr/>
      <dgm:t>
        <a:bodyPr/>
        <a:lstStyle/>
        <a:p>
          <a:endParaRPr lang="en-US"/>
        </a:p>
      </dgm:t>
    </dgm:pt>
    <dgm:pt modelId="{133BA00C-674D-4F12-8BE3-F30F3DA4EBF8}" type="pres">
      <dgm:prSet presAssocID="{AEB1AB7E-179D-48F3-AC67-A39F2F558CFD}" presName="hierChild6" presStyleCnt="0"/>
      <dgm:spPr/>
    </dgm:pt>
    <dgm:pt modelId="{D0841E59-77F2-4933-80CB-AFC8BBAA392F}" type="pres">
      <dgm:prSet presAssocID="{AEB1AB7E-179D-48F3-AC67-A39F2F558CFD}" presName="hierChild7" presStyleCnt="0"/>
      <dgm:spPr/>
    </dgm:pt>
  </dgm:ptLst>
  <dgm:cxnLst>
    <dgm:cxn modelId="{294AC7CF-22F5-4373-B9EF-031A9186120A}" type="presOf" srcId="{3D7CCC86-081D-42B0-B9F8-1821ECDF35E5}" destId="{374B3CD0-BF02-4900-9AE8-FC3500089D87}" srcOrd="0" destOrd="0" presId="urn:microsoft.com/office/officeart/2005/8/layout/orgChart1"/>
    <dgm:cxn modelId="{7DD2CFC2-66CC-4D32-93E0-C5B9433D7FC4}" type="presOf" srcId="{8D09564B-4C9A-4E6B-9EBF-949EE94D7488}" destId="{C82C9EB5-10F6-49A7-A265-1E0C1A7C1BF4}" srcOrd="1" destOrd="0" presId="urn:microsoft.com/office/officeart/2005/8/layout/orgChart1"/>
    <dgm:cxn modelId="{E13A9B47-2FAE-4A2B-BC26-5907B564A208}" type="presOf" srcId="{8D09564B-4C9A-4E6B-9EBF-949EE94D7488}" destId="{34B0A784-8490-4E04-88F7-AC45D1295783}" srcOrd="0" destOrd="0" presId="urn:microsoft.com/office/officeart/2005/8/layout/orgChart1"/>
    <dgm:cxn modelId="{4BBDCE99-8396-4A71-A328-7E4AC6C3AB2A}" srcId="{3410F43D-CC84-47D5-8F78-D2586D1CD4C4}" destId="{AEA4EEE3-BA48-4CC4-829F-9626D1576764}" srcOrd="0" destOrd="0" parTransId="{73368C4A-BE82-4392-ADC9-D6A443E3D3C7}" sibTransId="{FE3EA778-D6F6-41DD-9AC6-6FB25C58D0D9}"/>
    <dgm:cxn modelId="{C21F35A5-5664-408C-9CBF-F9DEE209B46F}" srcId="{3410F43D-CC84-47D5-8F78-D2586D1CD4C4}" destId="{AEB1AB7E-179D-48F3-AC67-A39F2F558CFD}" srcOrd="3" destOrd="0" parTransId="{CB1B1AC0-FA1D-4B7F-81F6-589531B4C623}" sibTransId="{D918FD2E-121C-46AE-9C3F-C7338F339CA1}"/>
    <dgm:cxn modelId="{6B3895E4-D588-48CB-8142-B0064397AC2F}" type="presOf" srcId="{3410F43D-CC84-47D5-8F78-D2586D1CD4C4}" destId="{3ED491D7-6DD1-4616-A37A-A3275542A599}" srcOrd="1" destOrd="0" presId="urn:microsoft.com/office/officeart/2005/8/layout/orgChart1"/>
    <dgm:cxn modelId="{25FC499A-3562-4EAB-9AF5-3ED4E001DBD4}" type="presOf" srcId="{56282227-1400-4A8C-8999-97C46AD4442D}" destId="{FC477CC0-7D69-4BBA-A4C2-640F4D9E9539}" srcOrd="0" destOrd="0" presId="urn:microsoft.com/office/officeart/2005/8/layout/orgChart1"/>
    <dgm:cxn modelId="{07ABBD8A-488E-4583-8245-0DCD82F2E902}" type="presOf" srcId="{AEA4EEE3-BA48-4CC4-829F-9626D1576764}" destId="{0F7D46C2-4882-46C1-84F3-1FE94E13B028}" srcOrd="0" destOrd="0" presId="urn:microsoft.com/office/officeart/2005/8/layout/orgChart1"/>
    <dgm:cxn modelId="{66FB4D7F-C600-4CAA-836F-71BB2FE4C03D}" type="presOf" srcId="{AEB1AB7E-179D-48F3-AC67-A39F2F558CFD}" destId="{589F2F6C-5BA7-41B4-BC64-E4BC271828E5}" srcOrd="0" destOrd="0" presId="urn:microsoft.com/office/officeart/2005/8/layout/orgChart1"/>
    <dgm:cxn modelId="{1FD86460-CACF-483E-B131-9FE82D9116C8}" srcId="{3410F43D-CC84-47D5-8F78-D2586D1CD4C4}" destId="{8D09564B-4C9A-4E6B-9EBF-949EE94D7488}" srcOrd="1" destOrd="0" parTransId="{C574FF85-6B5C-40C9-819C-99F8145700D9}" sibTransId="{C7C99E90-9A70-4F6F-9436-4FBE2528C3F9}"/>
    <dgm:cxn modelId="{99BCDD37-E438-4CDB-AEA8-6CA5E60B7EF0}" srcId="{F6802DC1-CA5F-42EC-BA91-DDDA5539797F}" destId="{3410F43D-CC84-47D5-8F78-D2586D1CD4C4}" srcOrd="0" destOrd="0" parTransId="{C9B4AF3D-CDA3-44F1-BB43-F81542E3A67A}" sibTransId="{A6AA6967-68D7-413C-9B54-24F1047BA21D}"/>
    <dgm:cxn modelId="{DC358811-E7A4-4FC6-98AA-CBFC780291ED}" type="presOf" srcId="{73368C4A-BE82-4392-ADC9-D6A443E3D3C7}" destId="{53A56285-9226-46A2-981C-53EE751B5389}" srcOrd="0" destOrd="0" presId="urn:microsoft.com/office/officeart/2005/8/layout/orgChart1"/>
    <dgm:cxn modelId="{31D66941-30A4-47A1-BE6C-8FDCDAE1E7D8}" type="presOf" srcId="{C574FF85-6B5C-40C9-819C-99F8145700D9}" destId="{FC1D1472-B160-43F4-9F61-D9565F61D26E}" srcOrd="0" destOrd="0" presId="urn:microsoft.com/office/officeart/2005/8/layout/orgChart1"/>
    <dgm:cxn modelId="{0C789A20-1709-4D3F-82EB-29D21C117020}" type="presOf" srcId="{F6802DC1-CA5F-42EC-BA91-DDDA5539797F}" destId="{068723DA-43D2-4C80-A413-2A4D227D613D}" srcOrd="0" destOrd="0" presId="urn:microsoft.com/office/officeart/2005/8/layout/orgChart1"/>
    <dgm:cxn modelId="{CAF379DA-D62C-4461-B522-90D824BC2EE3}" type="presOf" srcId="{AEA4EEE3-BA48-4CC4-829F-9626D1576764}" destId="{56A9BA26-B6AA-4094-85B6-F6A51876B909}" srcOrd="1" destOrd="0" presId="urn:microsoft.com/office/officeart/2005/8/layout/orgChart1"/>
    <dgm:cxn modelId="{0FFA36E1-0DB1-4854-BE77-F41C7D6844E7}" srcId="{3410F43D-CC84-47D5-8F78-D2586D1CD4C4}" destId="{56282227-1400-4A8C-8999-97C46AD4442D}" srcOrd="2" destOrd="0" parTransId="{3D7CCC86-081D-42B0-B9F8-1821ECDF35E5}" sibTransId="{6F635AA0-68B9-4E34-9249-28C192DFC646}"/>
    <dgm:cxn modelId="{CC9119C8-798A-4C3D-A0CF-B71D0E42E459}" type="presOf" srcId="{AEB1AB7E-179D-48F3-AC67-A39F2F558CFD}" destId="{AB24691D-DD85-4BFE-BB5B-3BA2D1AF3DC1}" srcOrd="1" destOrd="0" presId="urn:microsoft.com/office/officeart/2005/8/layout/orgChart1"/>
    <dgm:cxn modelId="{38DB6A2E-7A6D-4F60-B418-0741F22E3F05}" type="presOf" srcId="{56282227-1400-4A8C-8999-97C46AD4442D}" destId="{6BCE6DE5-DC49-4E05-868A-45F0A7B1FD89}" srcOrd="1" destOrd="0" presId="urn:microsoft.com/office/officeart/2005/8/layout/orgChart1"/>
    <dgm:cxn modelId="{1836E016-E1BA-4E59-9E98-88E50AF2BA01}" type="presOf" srcId="{3410F43D-CC84-47D5-8F78-D2586D1CD4C4}" destId="{03EFD3EC-C355-4306-B322-ADA418A55C3B}" srcOrd="0" destOrd="0" presId="urn:microsoft.com/office/officeart/2005/8/layout/orgChart1"/>
    <dgm:cxn modelId="{4A1E0A0A-4A66-434F-A160-F3A50DAF3BF7}" type="presOf" srcId="{CB1B1AC0-FA1D-4B7F-81F6-589531B4C623}" destId="{130172F2-7B2E-452C-9FF8-0666A68A7E69}" srcOrd="0" destOrd="0" presId="urn:microsoft.com/office/officeart/2005/8/layout/orgChart1"/>
    <dgm:cxn modelId="{069DC7BC-61B2-4238-989D-D9F87076A475}" type="presParOf" srcId="{068723DA-43D2-4C80-A413-2A4D227D613D}" destId="{AF198C3D-14A6-443E-97CF-14FFDADF6464}" srcOrd="0" destOrd="0" presId="urn:microsoft.com/office/officeart/2005/8/layout/orgChart1"/>
    <dgm:cxn modelId="{C5DD93E9-95E1-4F25-AA18-856FB429E27F}" type="presParOf" srcId="{AF198C3D-14A6-443E-97CF-14FFDADF6464}" destId="{BE71DCAC-865F-42C3-ABBF-1FA855DA2336}" srcOrd="0" destOrd="0" presId="urn:microsoft.com/office/officeart/2005/8/layout/orgChart1"/>
    <dgm:cxn modelId="{F804050D-33E1-4A25-AFD9-0B0248051F07}" type="presParOf" srcId="{BE71DCAC-865F-42C3-ABBF-1FA855DA2336}" destId="{03EFD3EC-C355-4306-B322-ADA418A55C3B}" srcOrd="0" destOrd="0" presId="urn:microsoft.com/office/officeart/2005/8/layout/orgChart1"/>
    <dgm:cxn modelId="{13516B93-6B7A-48DD-9AE8-C470624EEFE9}" type="presParOf" srcId="{BE71DCAC-865F-42C3-ABBF-1FA855DA2336}" destId="{3ED491D7-6DD1-4616-A37A-A3275542A599}" srcOrd="1" destOrd="0" presId="urn:microsoft.com/office/officeart/2005/8/layout/orgChart1"/>
    <dgm:cxn modelId="{1E3E1682-439A-4837-9E57-79E5A308E54A}" type="presParOf" srcId="{AF198C3D-14A6-443E-97CF-14FFDADF6464}" destId="{B63D73C8-E884-4489-BF7C-14E73DF6B10A}" srcOrd="1" destOrd="0" presId="urn:microsoft.com/office/officeart/2005/8/layout/orgChart1"/>
    <dgm:cxn modelId="{EF228171-2ACF-4A6E-AEE0-38B012C61F53}" type="presParOf" srcId="{B63D73C8-E884-4489-BF7C-14E73DF6B10A}" destId="{FC1D1472-B160-43F4-9F61-D9565F61D26E}" srcOrd="0" destOrd="0" presId="urn:microsoft.com/office/officeart/2005/8/layout/orgChart1"/>
    <dgm:cxn modelId="{DAF8BE4D-8710-4A8F-A040-6BE899CFB46B}" type="presParOf" srcId="{B63D73C8-E884-4489-BF7C-14E73DF6B10A}" destId="{972C3C3C-BB78-4978-9EC6-A1BFAAC3C64A}" srcOrd="1" destOrd="0" presId="urn:microsoft.com/office/officeart/2005/8/layout/orgChart1"/>
    <dgm:cxn modelId="{34FDF12C-AB3D-4539-A602-BE7DAAEF47EB}" type="presParOf" srcId="{972C3C3C-BB78-4978-9EC6-A1BFAAC3C64A}" destId="{E7AE3056-44A8-4AE1-9FD9-A0630889E7C7}" srcOrd="0" destOrd="0" presId="urn:microsoft.com/office/officeart/2005/8/layout/orgChart1"/>
    <dgm:cxn modelId="{8DCBD399-20FA-406B-AE43-58B99EDAC572}" type="presParOf" srcId="{E7AE3056-44A8-4AE1-9FD9-A0630889E7C7}" destId="{34B0A784-8490-4E04-88F7-AC45D1295783}" srcOrd="0" destOrd="0" presId="urn:microsoft.com/office/officeart/2005/8/layout/orgChart1"/>
    <dgm:cxn modelId="{0A3BE53E-D493-41D1-B44E-B16AF7ED917F}" type="presParOf" srcId="{E7AE3056-44A8-4AE1-9FD9-A0630889E7C7}" destId="{C82C9EB5-10F6-49A7-A265-1E0C1A7C1BF4}" srcOrd="1" destOrd="0" presId="urn:microsoft.com/office/officeart/2005/8/layout/orgChart1"/>
    <dgm:cxn modelId="{8BB7DB80-E98A-4EA1-837E-2B3823EFDDD7}" type="presParOf" srcId="{972C3C3C-BB78-4978-9EC6-A1BFAAC3C64A}" destId="{3BED083F-5BA8-43DF-937B-F63F1BC3E074}" srcOrd="1" destOrd="0" presId="urn:microsoft.com/office/officeart/2005/8/layout/orgChart1"/>
    <dgm:cxn modelId="{C1C05B53-3B5F-422E-9B20-DDAECF2BBF4D}" type="presParOf" srcId="{972C3C3C-BB78-4978-9EC6-A1BFAAC3C64A}" destId="{B1DD21D6-9DFB-4F25-8158-E07A36BC8D53}" srcOrd="2" destOrd="0" presId="urn:microsoft.com/office/officeart/2005/8/layout/orgChart1"/>
    <dgm:cxn modelId="{B68E643B-E514-4BA4-85FF-D2A394BD5BC1}" type="presParOf" srcId="{B63D73C8-E884-4489-BF7C-14E73DF6B10A}" destId="{374B3CD0-BF02-4900-9AE8-FC3500089D87}" srcOrd="2" destOrd="0" presId="urn:microsoft.com/office/officeart/2005/8/layout/orgChart1"/>
    <dgm:cxn modelId="{66E3312A-681B-49E8-AB0D-12919F1ED53C}" type="presParOf" srcId="{B63D73C8-E884-4489-BF7C-14E73DF6B10A}" destId="{B6A636EA-F67D-4D73-B2CA-19B451107D09}" srcOrd="3" destOrd="0" presId="urn:microsoft.com/office/officeart/2005/8/layout/orgChart1"/>
    <dgm:cxn modelId="{88D09B31-86B9-4B81-9E46-F6CC8E3F38BC}" type="presParOf" srcId="{B6A636EA-F67D-4D73-B2CA-19B451107D09}" destId="{366E9EAB-7605-456F-935C-579522D12F9D}" srcOrd="0" destOrd="0" presId="urn:microsoft.com/office/officeart/2005/8/layout/orgChart1"/>
    <dgm:cxn modelId="{6ED185FC-A067-4798-91A2-16EB4D75658D}" type="presParOf" srcId="{366E9EAB-7605-456F-935C-579522D12F9D}" destId="{FC477CC0-7D69-4BBA-A4C2-640F4D9E9539}" srcOrd="0" destOrd="0" presId="urn:microsoft.com/office/officeart/2005/8/layout/orgChart1"/>
    <dgm:cxn modelId="{38B311CD-0FF4-4A13-9D65-53EB7876CD58}" type="presParOf" srcId="{366E9EAB-7605-456F-935C-579522D12F9D}" destId="{6BCE6DE5-DC49-4E05-868A-45F0A7B1FD89}" srcOrd="1" destOrd="0" presId="urn:microsoft.com/office/officeart/2005/8/layout/orgChart1"/>
    <dgm:cxn modelId="{979C0FA4-7E0E-4438-92FD-46AC0EBEB783}" type="presParOf" srcId="{B6A636EA-F67D-4D73-B2CA-19B451107D09}" destId="{F0652379-502D-408F-BFE2-DFABA7CD37FE}" srcOrd="1" destOrd="0" presId="urn:microsoft.com/office/officeart/2005/8/layout/orgChart1"/>
    <dgm:cxn modelId="{6BD28B46-05C6-49B2-8C08-FAC43799CF8B}" type="presParOf" srcId="{B6A636EA-F67D-4D73-B2CA-19B451107D09}" destId="{91D3BA85-5BA6-4E21-AA24-C5728DFF67F4}" srcOrd="2" destOrd="0" presId="urn:microsoft.com/office/officeart/2005/8/layout/orgChart1"/>
    <dgm:cxn modelId="{951773D4-77D9-442A-9298-9978D5AEFD3A}" type="presParOf" srcId="{AF198C3D-14A6-443E-97CF-14FFDADF6464}" destId="{F6826122-C22D-4D62-B804-B9570E84C875}" srcOrd="2" destOrd="0" presId="urn:microsoft.com/office/officeart/2005/8/layout/orgChart1"/>
    <dgm:cxn modelId="{52F24499-9247-4AEF-990B-F10E994D784A}" type="presParOf" srcId="{F6826122-C22D-4D62-B804-B9570E84C875}" destId="{53A56285-9226-46A2-981C-53EE751B5389}" srcOrd="0" destOrd="0" presId="urn:microsoft.com/office/officeart/2005/8/layout/orgChart1"/>
    <dgm:cxn modelId="{DF26840C-BDAE-4733-A4CF-8BAF8D90817C}" type="presParOf" srcId="{F6826122-C22D-4D62-B804-B9570E84C875}" destId="{87A2039C-479C-4765-A17B-8E1ACD1A46AA}" srcOrd="1" destOrd="0" presId="urn:microsoft.com/office/officeart/2005/8/layout/orgChart1"/>
    <dgm:cxn modelId="{AE746226-B112-4BD7-A041-670FFC3A5BBE}" type="presParOf" srcId="{87A2039C-479C-4765-A17B-8E1ACD1A46AA}" destId="{E52959A6-8EB0-42CE-A56E-3290500B3169}" srcOrd="0" destOrd="0" presId="urn:microsoft.com/office/officeart/2005/8/layout/orgChart1"/>
    <dgm:cxn modelId="{D9C6DA35-9F88-459E-B371-67B7C76F1C79}" type="presParOf" srcId="{E52959A6-8EB0-42CE-A56E-3290500B3169}" destId="{0F7D46C2-4882-46C1-84F3-1FE94E13B028}" srcOrd="0" destOrd="0" presId="urn:microsoft.com/office/officeart/2005/8/layout/orgChart1"/>
    <dgm:cxn modelId="{5B3C2BF5-7CFB-4FCA-91A7-A78B76EA8352}" type="presParOf" srcId="{E52959A6-8EB0-42CE-A56E-3290500B3169}" destId="{56A9BA26-B6AA-4094-85B6-F6A51876B909}" srcOrd="1" destOrd="0" presId="urn:microsoft.com/office/officeart/2005/8/layout/orgChart1"/>
    <dgm:cxn modelId="{4224163E-0863-4369-A2FD-CB562952CB54}" type="presParOf" srcId="{87A2039C-479C-4765-A17B-8E1ACD1A46AA}" destId="{C7C6731A-E473-4283-902B-512D380D8B17}" srcOrd="1" destOrd="0" presId="urn:microsoft.com/office/officeart/2005/8/layout/orgChart1"/>
    <dgm:cxn modelId="{A17061D8-8A5F-4952-9DC9-4F1F1A772742}" type="presParOf" srcId="{87A2039C-479C-4765-A17B-8E1ACD1A46AA}" destId="{C9F0EC51-853F-436F-91E2-F34C08A93269}" srcOrd="2" destOrd="0" presId="urn:microsoft.com/office/officeart/2005/8/layout/orgChart1"/>
    <dgm:cxn modelId="{9F8C2DC5-23F1-4B8C-B924-4C02BAED4805}" type="presParOf" srcId="{F6826122-C22D-4D62-B804-B9570E84C875}" destId="{130172F2-7B2E-452C-9FF8-0666A68A7E69}" srcOrd="2" destOrd="0" presId="urn:microsoft.com/office/officeart/2005/8/layout/orgChart1"/>
    <dgm:cxn modelId="{E51262F5-9E73-4919-BAC8-BE73387869A1}" type="presParOf" srcId="{F6826122-C22D-4D62-B804-B9570E84C875}" destId="{BCD56312-D1B9-423C-9A40-3951B5758BF9}" srcOrd="3" destOrd="0" presId="urn:microsoft.com/office/officeart/2005/8/layout/orgChart1"/>
    <dgm:cxn modelId="{70AD5AA5-606E-423B-95B2-94B71CB5A7AE}" type="presParOf" srcId="{BCD56312-D1B9-423C-9A40-3951B5758BF9}" destId="{4CF67507-0078-43C9-A000-77499B2C1069}" srcOrd="0" destOrd="0" presId="urn:microsoft.com/office/officeart/2005/8/layout/orgChart1"/>
    <dgm:cxn modelId="{632E8EC1-F147-435B-9416-8E52B13D1638}" type="presParOf" srcId="{4CF67507-0078-43C9-A000-77499B2C1069}" destId="{589F2F6C-5BA7-41B4-BC64-E4BC271828E5}" srcOrd="0" destOrd="0" presId="urn:microsoft.com/office/officeart/2005/8/layout/orgChart1"/>
    <dgm:cxn modelId="{1C71C93B-CE2D-46ED-BBAE-20DCA42813DF}" type="presParOf" srcId="{4CF67507-0078-43C9-A000-77499B2C1069}" destId="{AB24691D-DD85-4BFE-BB5B-3BA2D1AF3DC1}" srcOrd="1" destOrd="0" presId="urn:microsoft.com/office/officeart/2005/8/layout/orgChart1"/>
    <dgm:cxn modelId="{1D4633E2-0BCD-4D0E-9E07-C581382BDCB6}" type="presParOf" srcId="{BCD56312-D1B9-423C-9A40-3951B5758BF9}" destId="{133BA00C-674D-4F12-8BE3-F30F3DA4EBF8}" srcOrd="1" destOrd="0" presId="urn:microsoft.com/office/officeart/2005/8/layout/orgChart1"/>
    <dgm:cxn modelId="{67BFFD8E-F704-420B-8B68-372BEFB6D551}" type="presParOf" srcId="{BCD56312-D1B9-423C-9A40-3951B5758BF9}" destId="{D0841E59-77F2-4933-80CB-AFC8BBAA392F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FF97C7E-67D6-4D39-BEE6-6A23F753EDE9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66852469-EBF6-4C07-9EEE-4B9462A231F7}">
      <dgm:prSet phldrT="[Text]" custT="1"/>
      <dgm:spPr>
        <a:solidFill>
          <a:srgbClr val="FF9900">
            <a:alpha val="50000"/>
          </a:srgbClr>
        </a:solidFill>
      </dgm:spPr>
      <dgm:t>
        <a:bodyPr/>
        <a:lstStyle/>
        <a:p>
          <a:r>
            <a:rPr lang="en-US" sz="2800" b="0" dirty="0">
              <a:latin typeface="+mj-lt"/>
            </a:rPr>
            <a:t>CVM Office Grad Ed</a:t>
          </a:r>
        </a:p>
      </dgm:t>
    </dgm:pt>
    <dgm:pt modelId="{3BC75DB8-DB52-4D95-8B23-59EF0B35C94F}" type="parTrans" cxnId="{3E82A5E1-304E-4985-B1FF-4EDCB688B431}">
      <dgm:prSet/>
      <dgm:spPr/>
      <dgm:t>
        <a:bodyPr/>
        <a:lstStyle/>
        <a:p>
          <a:endParaRPr lang="en-US"/>
        </a:p>
      </dgm:t>
    </dgm:pt>
    <dgm:pt modelId="{16734CA4-2B50-4E45-B878-B79867D4521F}" type="sibTrans" cxnId="{3E82A5E1-304E-4985-B1FF-4EDCB688B431}">
      <dgm:prSet/>
      <dgm:spPr/>
      <dgm:t>
        <a:bodyPr/>
        <a:lstStyle/>
        <a:p>
          <a:endParaRPr lang="en-US"/>
        </a:p>
      </dgm:t>
    </dgm:pt>
    <dgm:pt modelId="{7B75E82A-D2A4-419C-80BA-552D331C4A54}">
      <dgm:prSet phldrT="[Text]" custT="1"/>
      <dgm:spPr>
        <a:solidFill>
          <a:srgbClr val="99CCFF"/>
        </a:solidFill>
      </dgm:spPr>
      <dgm:t>
        <a:bodyPr/>
        <a:lstStyle/>
        <a:p>
          <a:r>
            <a:rPr lang="en-US" sz="2800" b="0" dirty="0">
              <a:latin typeface="+mj-lt"/>
            </a:rPr>
            <a:t>CVM Grad Studies Committee</a:t>
          </a:r>
        </a:p>
      </dgm:t>
    </dgm:pt>
    <dgm:pt modelId="{C0EE14E9-CF2F-46E9-B0EC-A518F0F69F6A}" type="parTrans" cxnId="{ECCBF00F-ED61-4358-BC09-09D64E1EFD39}">
      <dgm:prSet/>
      <dgm:spPr/>
      <dgm:t>
        <a:bodyPr/>
        <a:lstStyle/>
        <a:p>
          <a:endParaRPr lang="en-US"/>
        </a:p>
      </dgm:t>
    </dgm:pt>
    <dgm:pt modelId="{72CC3E9A-F711-48C0-8082-496CCBD0D357}" type="sibTrans" cxnId="{ECCBF00F-ED61-4358-BC09-09D64E1EFD39}">
      <dgm:prSet/>
      <dgm:spPr/>
      <dgm:t>
        <a:bodyPr/>
        <a:lstStyle/>
        <a:p>
          <a:endParaRPr lang="en-US"/>
        </a:p>
      </dgm:t>
    </dgm:pt>
    <dgm:pt modelId="{FB7E5C95-AFE3-459D-A3BF-96663EC2547B}">
      <dgm:prSet phldrT="[Text]" custT="1"/>
      <dgm:spPr>
        <a:solidFill>
          <a:srgbClr val="99CCFF">
            <a:alpha val="50000"/>
          </a:srgbClr>
        </a:solidFill>
      </dgm:spPr>
      <dgm:t>
        <a:bodyPr/>
        <a:lstStyle/>
        <a:p>
          <a:r>
            <a:rPr lang="en-US" sz="2800" dirty="0">
              <a:latin typeface="+mj-lt"/>
            </a:rPr>
            <a:t>UF Grad School</a:t>
          </a:r>
        </a:p>
      </dgm:t>
    </dgm:pt>
    <dgm:pt modelId="{57EB9AA4-BB24-496A-BDDF-7502090FA94A}" type="parTrans" cxnId="{3FE7B6C5-4E63-47B8-8E1D-041C829FAB25}">
      <dgm:prSet/>
      <dgm:spPr/>
      <dgm:t>
        <a:bodyPr/>
        <a:lstStyle/>
        <a:p>
          <a:endParaRPr lang="en-US"/>
        </a:p>
      </dgm:t>
    </dgm:pt>
    <dgm:pt modelId="{28FB15A2-94DB-40A6-A17C-D3BB7B377716}" type="sibTrans" cxnId="{3FE7B6C5-4E63-47B8-8E1D-041C829FAB25}">
      <dgm:prSet/>
      <dgm:spPr/>
      <dgm:t>
        <a:bodyPr/>
        <a:lstStyle/>
        <a:p>
          <a:endParaRPr lang="en-US"/>
        </a:p>
      </dgm:t>
    </dgm:pt>
    <dgm:pt modelId="{FB6D25AC-A607-48E7-B795-F91E1146607C}">
      <dgm:prSet custT="1"/>
      <dgm:spPr>
        <a:solidFill>
          <a:srgbClr val="99CCFF">
            <a:alpha val="50000"/>
          </a:srgbClr>
        </a:solidFill>
      </dgm:spPr>
      <dgm:t>
        <a:bodyPr/>
        <a:lstStyle/>
        <a:p>
          <a:r>
            <a:rPr lang="en-US" sz="2800" dirty="0">
              <a:latin typeface="+mj-lt"/>
            </a:rPr>
            <a:t>Students &amp; VGSA</a:t>
          </a:r>
        </a:p>
      </dgm:t>
    </dgm:pt>
    <dgm:pt modelId="{BE996D66-AC18-4A52-8CC6-8B7762D4FFD4}" type="parTrans" cxnId="{16CACDE3-3EF1-4122-B789-AC252D59E2EB}">
      <dgm:prSet/>
      <dgm:spPr/>
      <dgm:t>
        <a:bodyPr/>
        <a:lstStyle/>
        <a:p>
          <a:endParaRPr lang="en-US"/>
        </a:p>
      </dgm:t>
    </dgm:pt>
    <dgm:pt modelId="{8116E570-6D66-4D87-A00D-04E9E053B00B}" type="sibTrans" cxnId="{16CACDE3-3EF1-4122-B789-AC252D59E2EB}">
      <dgm:prSet/>
      <dgm:spPr/>
      <dgm:t>
        <a:bodyPr/>
        <a:lstStyle/>
        <a:p>
          <a:endParaRPr lang="en-US"/>
        </a:p>
      </dgm:t>
    </dgm:pt>
    <dgm:pt modelId="{0B5777D2-A9EF-48FE-B8E9-0B8B81ACF251}" type="pres">
      <dgm:prSet presAssocID="{DFF97C7E-67D6-4D39-BEE6-6A23F753EDE9}" presName="compositeShape" presStyleCnt="0">
        <dgm:presLayoutVars>
          <dgm:chMax val="7"/>
          <dgm:dir/>
          <dgm:resizeHandles val="exact"/>
        </dgm:presLayoutVars>
      </dgm:prSet>
      <dgm:spPr/>
    </dgm:pt>
    <dgm:pt modelId="{BC05DEBE-5EC5-4B70-9D45-D09A232095CB}" type="pres">
      <dgm:prSet presAssocID="{66852469-EBF6-4C07-9EEE-4B9462A231F7}" presName="circ1" presStyleLbl="vennNode1" presStyleIdx="0" presStyleCnt="4"/>
      <dgm:spPr/>
      <dgm:t>
        <a:bodyPr/>
        <a:lstStyle/>
        <a:p>
          <a:endParaRPr lang="en-US"/>
        </a:p>
      </dgm:t>
    </dgm:pt>
    <dgm:pt modelId="{1FF43D80-262C-409C-BF4B-7FB629DE77DA}" type="pres">
      <dgm:prSet presAssocID="{66852469-EBF6-4C07-9EEE-4B9462A231F7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A3017C-6473-44A0-A658-468F76DE4B47}" type="pres">
      <dgm:prSet presAssocID="{FB6D25AC-A607-48E7-B795-F91E1146607C}" presName="circ2" presStyleLbl="vennNode1" presStyleIdx="1" presStyleCnt="4" custScaleX="152435"/>
      <dgm:spPr/>
      <dgm:t>
        <a:bodyPr/>
        <a:lstStyle/>
        <a:p>
          <a:endParaRPr lang="en-US"/>
        </a:p>
      </dgm:t>
    </dgm:pt>
    <dgm:pt modelId="{0A2DA4C2-7BC7-4709-80E4-66C6A79251F8}" type="pres">
      <dgm:prSet presAssocID="{FB6D25AC-A607-48E7-B795-F91E1146607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A39A97-433E-4729-9926-34035D8CBA5E}" type="pres">
      <dgm:prSet presAssocID="{7B75E82A-D2A4-419C-80BA-552D331C4A54}" presName="circ3" presStyleLbl="vennNode1" presStyleIdx="2" presStyleCnt="4"/>
      <dgm:spPr/>
      <dgm:t>
        <a:bodyPr/>
        <a:lstStyle/>
        <a:p>
          <a:endParaRPr lang="en-US"/>
        </a:p>
      </dgm:t>
    </dgm:pt>
    <dgm:pt modelId="{41508240-FF00-4A34-AB97-0470315E729E}" type="pres">
      <dgm:prSet presAssocID="{7B75E82A-D2A4-419C-80BA-552D331C4A5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75529-3405-41C0-88B1-F5B4DF4A928A}" type="pres">
      <dgm:prSet presAssocID="{FB7E5C95-AFE3-459D-A3BF-96663EC2547B}" presName="circ4" presStyleLbl="vennNode1" presStyleIdx="3" presStyleCnt="4" custScaleX="110795"/>
      <dgm:spPr/>
      <dgm:t>
        <a:bodyPr/>
        <a:lstStyle/>
        <a:p>
          <a:endParaRPr lang="en-US"/>
        </a:p>
      </dgm:t>
    </dgm:pt>
    <dgm:pt modelId="{3A483B67-8A58-47CC-95DE-98305DE899AB}" type="pres">
      <dgm:prSet presAssocID="{FB7E5C95-AFE3-459D-A3BF-96663EC2547B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41BF01-D27D-4A72-97A0-CA799AE7BA49}" type="presOf" srcId="{7B75E82A-D2A4-419C-80BA-552D331C4A54}" destId="{41508240-FF00-4A34-AB97-0470315E729E}" srcOrd="1" destOrd="0" presId="urn:microsoft.com/office/officeart/2005/8/layout/venn1"/>
    <dgm:cxn modelId="{3E82A5E1-304E-4985-B1FF-4EDCB688B431}" srcId="{DFF97C7E-67D6-4D39-BEE6-6A23F753EDE9}" destId="{66852469-EBF6-4C07-9EEE-4B9462A231F7}" srcOrd="0" destOrd="0" parTransId="{3BC75DB8-DB52-4D95-8B23-59EF0B35C94F}" sibTransId="{16734CA4-2B50-4E45-B878-B79867D4521F}"/>
    <dgm:cxn modelId="{ECCBF00F-ED61-4358-BC09-09D64E1EFD39}" srcId="{DFF97C7E-67D6-4D39-BEE6-6A23F753EDE9}" destId="{7B75E82A-D2A4-419C-80BA-552D331C4A54}" srcOrd="2" destOrd="0" parTransId="{C0EE14E9-CF2F-46E9-B0EC-A518F0F69F6A}" sibTransId="{72CC3E9A-F711-48C0-8082-496CCBD0D357}"/>
    <dgm:cxn modelId="{2B0278CC-6ECB-425D-BE36-98A6F7B2CD37}" type="presOf" srcId="{66852469-EBF6-4C07-9EEE-4B9462A231F7}" destId="{BC05DEBE-5EC5-4B70-9D45-D09A232095CB}" srcOrd="0" destOrd="0" presId="urn:microsoft.com/office/officeart/2005/8/layout/venn1"/>
    <dgm:cxn modelId="{16CACDE3-3EF1-4122-B789-AC252D59E2EB}" srcId="{DFF97C7E-67D6-4D39-BEE6-6A23F753EDE9}" destId="{FB6D25AC-A607-48E7-B795-F91E1146607C}" srcOrd="1" destOrd="0" parTransId="{BE996D66-AC18-4A52-8CC6-8B7762D4FFD4}" sibTransId="{8116E570-6D66-4D87-A00D-04E9E053B00B}"/>
    <dgm:cxn modelId="{FDF84E0A-6EDE-4E0A-8E40-56CA88F93D37}" type="presOf" srcId="{FB6D25AC-A607-48E7-B795-F91E1146607C}" destId="{FDA3017C-6473-44A0-A658-468F76DE4B47}" srcOrd="0" destOrd="0" presId="urn:microsoft.com/office/officeart/2005/8/layout/venn1"/>
    <dgm:cxn modelId="{09C0E686-FD7D-4DFF-9C9E-5DE7006FE2A7}" type="presOf" srcId="{FB6D25AC-A607-48E7-B795-F91E1146607C}" destId="{0A2DA4C2-7BC7-4709-80E4-66C6A79251F8}" srcOrd="1" destOrd="0" presId="urn:microsoft.com/office/officeart/2005/8/layout/venn1"/>
    <dgm:cxn modelId="{7FAD10A8-468B-4A3D-B218-6175F03E1700}" type="presOf" srcId="{DFF97C7E-67D6-4D39-BEE6-6A23F753EDE9}" destId="{0B5777D2-A9EF-48FE-B8E9-0B8B81ACF251}" srcOrd="0" destOrd="0" presId="urn:microsoft.com/office/officeart/2005/8/layout/venn1"/>
    <dgm:cxn modelId="{71DCBF5C-A1AF-4A7C-A220-592B40D499DF}" type="presOf" srcId="{FB7E5C95-AFE3-459D-A3BF-96663EC2547B}" destId="{3A483B67-8A58-47CC-95DE-98305DE899AB}" srcOrd="1" destOrd="0" presId="urn:microsoft.com/office/officeart/2005/8/layout/venn1"/>
    <dgm:cxn modelId="{595B21E6-EF12-4AA8-9F07-7B57E2C2FBF6}" type="presOf" srcId="{7B75E82A-D2A4-419C-80BA-552D331C4A54}" destId="{51A39A97-433E-4729-9926-34035D8CBA5E}" srcOrd="0" destOrd="0" presId="urn:microsoft.com/office/officeart/2005/8/layout/venn1"/>
    <dgm:cxn modelId="{109ECEC9-B88F-4B0D-8C79-537C06FB07E3}" type="presOf" srcId="{FB7E5C95-AFE3-459D-A3BF-96663EC2547B}" destId="{B8D75529-3405-41C0-88B1-F5B4DF4A928A}" srcOrd="0" destOrd="0" presId="urn:microsoft.com/office/officeart/2005/8/layout/venn1"/>
    <dgm:cxn modelId="{3FE7B6C5-4E63-47B8-8E1D-041C829FAB25}" srcId="{DFF97C7E-67D6-4D39-BEE6-6A23F753EDE9}" destId="{FB7E5C95-AFE3-459D-A3BF-96663EC2547B}" srcOrd="3" destOrd="0" parTransId="{57EB9AA4-BB24-496A-BDDF-7502090FA94A}" sibTransId="{28FB15A2-94DB-40A6-A17C-D3BB7B377716}"/>
    <dgm:cxn modelId="{7DFD981D-6B30-4567-8689-9231A4854A37}" type="presOf" srcId="{66852469-EBF6-4C07-9EEE-4B9462A231F7}" destId="{1FF43D80-262C-409C-BF4B-7FB629DE77DA}" srcOrd="1" destOrd="0" presId="urn:microsoft.com/office/officeart/2005/8/layout/venn1"/>
    <dgm:cxn modelId="{4588ADD6-7E3D-44B6-AF22-F9112B50183E}" type="presParOf" srcId="{0B5777D2-A9EF-48FE-B8E9-0B8B81ACF251}" destId="{BC05DEBE-5EC5-4B70-9D45-D09A232095CB}" srcOrd="0" destOrd="0" presId="urn:microsoft.com/office/officeart/2005/8/layout/venn1"/>
    <dgm:cxn modelId="{3736108F-06F0-4A1B-B2B5-EC280A10C489}" type="presParOf" srcId="{0B5777D2-A9EF-48FE-B8E9-0B8B81ACF251}" destId="{1FF43D80-262C-409C-BF4B-7FB629DE77DA}" srcOrd="1" destOrd="0" presId="urn:microsoft.com/office/officeart/2005/8/layout/venn1"/>
    <dgm:cxn modelId="{374D6B7F-CE19-4E4A-83C9-970C9A0AA4D9}" type="presParOf" srcId="{0B5777D2-A9EF-48FE-B8E9-0B8B81ACF251}" destId="{FDA3017C-6473-44A0-A658-468F76DE4B47}" srcOrd="2" destOrd="0" presId="urn:microsoft.com/office/officeart/2005/8/layout/venn1"/>
    <dgm:cxn modelId="{59F1BB7A-CB67-41E3-BB9F-4C8F0AD03F19}" type="presParOf" srcId="{0B5777D2-A9EF-48FE-B8E9-0B8B81ACF251}" destId="{0A2DA4C2-7BC7-4709-80E4-66C6A79251F8}" srcOrd="3" destOrd="0" presId="urn:microsoft.com/office/officeart/2005/8/layout/venn1"/>
    <dgm:cxn modelId="{C1FF8A2E-ECDE-48EF-AF81-2D878C511450}" type="presParOf" srcId="{0B5777D2-A9EF-48FE-B8E9-0B8B81ACF251}" destId="{51A39A97-433E-4729-9926-34035D8CBA5E}" srcOrd="4" destOrd="0" presId="urn:microsoft.com/office/officeart/2005/8/layout/venn1"/>
    <dgm:cxn modelId="{17922E9D-1B98-43C3-83E9-89D8C7F87368}" type="presParOf" srcId="{0B5777D2-A9EF-48FE-B8E9-0B8B81ACF251}" destId="{41508240-FF00-4A34-AB97-0470315E729E}" srcOrd="5" destOrd="0" presId="urn:microsoft.com/office/officeart/2005/8/layout/venn1"/>
    <dgm:cxn modelId="{135A566A-F850-4719-8413-99A20EC9B327}" type="presParOf" srcId="{0B5777D2-A9EF-48FE-B8E9-0B8B81ACF251}" destId="{B8D75529-3405-41C0-88B1-F5B4DF4A928A}" srcOrd="6" destOrd="0" presId="urn:microsoft.com/office/officeart/2005/8/layout/venn1"/>
    <dgm:cxn modelId="{C7E146A1-40FC-4F47-A83C-23C75BA5FA4A}" type="presParOf" srcId="{0B5777D2-A9EF-48FE-B8E9-0B8B81ACF251}" destId="{3A483B67-8A58-47CC-95DE-98305DE899AB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9E4410-DF57-4D15-B9A2-6AEFA4969C7A}">
      <dsp:nvSpPr>
        <dsp:cNvPr id="0" name=""/>
        <dsp:cNvSpPr/>
      </dsp:nvSpPr>
      <dsp:spPr>
        <a:xfrm>
          <a:off x="5029199" y="1771947"/>
          <a:ext cx="4229101" cy="33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09"/>
              </a:lnTo>
              <a:lnTo>
                <a:pt x="4229101" y="166309"/>
              </a:lnTo>
              <a:lnTo>
                <a:pt x="4229101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D44BB7-3DF7-4539-8A31-3DCAEA1663B3}">
      <dsp:nvSpPr>
        <dsp:cNvPr id="0" name=""/>
        <dsp:cNvSpPr/>
      </dsp:nvSpPr>
      <dsp:spPr>
        <a:xfrm>
          <a:off x="5029199" y="1771947"/>
          <a:ext cx="2312578" cy="33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09"/>
              </a:lnTo>
              <a:lnTo>
                <a:pt x="2312578" y="166309"/>
              </a:lnTo>
              <a:lnTo>
                <a:pt x="2312578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0D2FC0-2B35-4011-BB87-EDF54306B47B}">
      <dsp:nvSpPr>
        <dsp:cNvPr id="0" name=""/>
        <dsp:cNvSpPr/>
      </dsp:nvSpPr>
      <dsp:spPr>
        <a:xfrm>
          <a:off x="5029199" y="1771947"/>
          <a:ext cx="544941" cy="33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6309"/>
              </a:lnTo>
              <a:lnTo>
                <a:pt x="544941" y="166309"/>
              </a:lnTo>
              <a:lnTo>
                <a:pt x="544941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5170A-71D7-4D1F-890C-BFBEABC728D2}">
      <dsp:nvSpPr>
        <dsp:cNvPr id="0" name=""/>
        <dsp:cNvSpPr/>
      </dsp:nvSpPr>
      <dsp:spPr>
        <a:xfrm>
          <a:off x="3957721" y="1771947"/>
          <a:ext cx="1071478" cy="332619"/>
        </a:xfrm>
        <a:custGeom>
          <a:avLst/>
          <a:gdLst/>
          <a:ahLst/>
          <a:cxnLst/>
          <a:rect l="0" t="0" r="0" b="0"/>
          <a:pathLst>
            <a:path>
              <a:moveTo>
                <a:pt x="1071478" y="0"/>
              </a:moveTo>
              <a:lnTo>
                <a:pt x="1071478" y="166309"/>
              </a:lnTo>
              <a:lnTo>
                <a:pt x="0" y="166309"/>
              </a:lnTo>
              <a:lnTo>
                <a:pt x="0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1F33FE-DC3D-47F0-9F4A-0CB231572012}">
      <dsp:nvSpPr>
        <dsp:cNvPr id="0" name=""/>
        <dsp:cNvSpPr/>
      </dsp:nvSpPr>
      <dsp:spPr>
        <a:xfrm>
          <a:off x="2330513" y="1771947"/>
          <a:ext cx="2698686" cy="332619"/>
        </a:xfrm>
        <a:custGeom>
          <a:avLst/>
          <a:gdLst/>
          <a:ahLst/>
          <a:cxnLst/>
          <a:rect l="0" t="0" r="0" b="0"/>
          <a:pathLst>
            <a:path>
              <a:moveTo>
                <a:pt x="2698686" y="0"/>
              </a:moveTo>
              <a:lnTo>
                <a:pt x="2698686" y="166309"/>
              </a:lnTo>
              <a:lnTo>
                <a:pt x="0" y="166309"/>
              </a:lnTo>
              <a:lnTo>
                <a:pt x="0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9770D3-F53C-4CB8-A66A-A7452E4A72E0}">
      <dsp:nvSpPr>
        <dsp:cNvPr id="0" name=""/>
        <dsp:cNvSpPr/>
      </dsp:nvSpPr>
      <dsp:spPr>
        <a:xfrm>
          <a:off x="676095" y="1771947"/>
          <a:ext cx="4353104" cy="332619"/>
        </a:xfrm>
        <a:custGeom>
          <a:avLst/>
          <a:gdLst/>
          <a:ahLst/>
          <a:cxnLst/>
          <a:rect l="0" t="0" r="0" b="0"/>
          <a:pathLst>
            <a:path>
              <a:moveTo>
                <a:pt x="4353104" y="0"/>
              </a:moveTo>
              <a:lnTo>
                <a:pt x="4353104" y="166309"/>
              </a:lnTo>
              <a:lnTo>
                <a:pt x="0" y="166309"/>
              </a:lnTo>
              <a:lnTo>
                <a:pt x="0" y="33261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FD3EC-C355-4306-B322-ADA418A55C3B}">
      <dsp:nvSpPr>
        <dsp:cNvPr id="0" name=""/>
        <dsp:cNvSpPr/>
      </dsp:nvSpPr>
      <dsp:spPr>
        <a:xfrm>
          <a:off x="2462468" y="979995"/>
          <a:ext cx="5133462" cy="791951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>
              <a:latin typeface="+mj-lt"/>
            </a:rPr>
            <a:t>UF Health Science Center</a:t>
          </a:r>
        </a:p>
      </dsp:txBody>
      <dsp:txXfrm>
        <a:off x="2462468" y="979995"/>
        <a:ext cx="5133462" cy="791951"/>
      </dsp:txXfrm>
    </dsp:sp>
    <dsp:sp modelId="{34B0A784-8490-4E04-88F7-AC45D1295783}">
      <dsp:nvSpPr>
        <dsp:cNvPr id="0" name=""/>
        <dsp:cNvSpPr/>
      </dsp:nvSpPr>
      <dsp:spPr>
        <a:xfrm>
          <a:off x="8147" y="2104567"/>
          <a:ext cx="1335895" cy="791951"/>
        </a:xfrm>
        <a:prstGeom prst="rect">
          <a:avLst/>
        </a:prstGeom>
        <a:solidFill>
          <a:srgbClr val="33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Dentistry </a:t>
          </a:r>
        </a:p>
      </dsp:txBody>
      <dsp:txXfrm>
        <a:off x="8147" y="2104567"/>
        <a:ext cx="1335895" cy="791951"/>
      </dsp:txXfrm>
    </dsp:sp>
    <dsp:sp modelId="{FC477CC0-7D69-4BBA-A4C2-640F4D9E9539}">
      <dsp:nvSpPr>
        <dsp:cNvPr id="0" name=""/>
        <dsp:cNvSpPr/>
      </dsp:nvSpPr>
      <dsp:spPr>
        <a:xfrm>
          <a:off x="1676662" y="2104567"/>
          <a:ext cx="1307702" cy="791951"/>
        </a:xfrm>
        <a:prstGeom prst="rect">
          <a:avLst/>
        </a:prstGeom>
        <a:solidFill>
          <a:srgbClr val="33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+mj-lt"/>
            </a:rPr>
            <a:t>Medicine </a:t>
          </a:r>
        </a:p>
      </dsp:txBody>
      <dsp:txXfrm>
        <a:off x="1676662" y="2104567"/>
        <a:ext cx="1307702" cy="791951"/>
      </dsp:txXfrm>
    </dsp:sp>
    <dsp:sp modelId="{C6EF70FE-18D6-4FC7-8B9D-9CC2D65C76E0}">
      <dsp:nvSpPr>
        <dsp:cNvPr id="0" name=""/>
        <dsp:cNvSpPr/>
      </dsp:nvSpPr>
      <dsp:spPr>
        <a:xfrm>
          <a:off x="3316984" y="2104567"/>
          <a:ext cx="1281472" cy="791951"/>
        </a:xfrm>
        <a:prstGeom prst="rect">
          <a:avLst/>
        </a:prstGeom>
        <a:solidFill>
          <a:srgbClr val="33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+mj-lt"/>
            </a:rPr>
            <a:t>Nursing</a:t>
          </a:r>
        </a:p>
      </dsp:txBody>
      <dsp:txXfrm>
        <a:off x="3316984" y="2104567"/>
        <a:ext cx="1281472" cy="791951"/>
      </dsp:txXfrm>
    </dsp:sp>
    <dsp:sp modelId="{F4F3B414-07EF-4FA0-ADE3-1EAAF9EF7E72}">
      <dsp:nvSpPr>
        <dsp:cNvPr id="0" name=""/>
        <dsp:cNvSpPr/>
      </dsp:nvSpPr>
      <dsp:spPr>
        <a:xfrm>
          <a:off x="4931077" y="2104567"/>
          <a:ext cx="1286129" cy="791951"/>
        </a:xfrm>
        <a:prstGeom prst="rect">
          <a:avLst/>
        </a:prstGeom>
        <a:solidFill>
          <a:srgbClr val="33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Pharmacy</a:t>
          </a:r>
        </a:p>
      </dsp:txBody>
      <dsp:txXfrm>
        <a:off x="4931077" y="2104567"/>
        <a:ext cx="1286129" cy="791951"/>
      </dsp:txXfrm>
    </dsp:sp>
    <dsp:sp modelId="{7D6E4A91-7529-45D2-A50D-0ABC724F54FE}">
      <dsp:nvSpPr>
        <dsp:cNvPr id="0" name=""/>
        <dsp:cNvSpPr/>
      </dsp:nvSpPr>
      <dsp:spPr>
        <a:xfrm>
          <a:off x="6549826" y="2104567"/>
          <a:ext cx="1583903" cy="938161"/>
        </a:xfrm>
        <a:prstGeom prst="rect">
          <a:avLst/>
        </a:prstGeom>
        <a:solidFill>
          <a:srgbClr val="3399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Public Health &amp; Health Professions</a:t>
          </a:r>
        </a:p>
      </dsp:txBody>
      <dsp:txXfrm>
        <a:off x="6549826" y="2104567"/>
        <a:ext cx="1583903" cy="938161"/>
      </dsp:txXfrm>
    </dsp:sp>
    <dsp:sp modelId="{F16E2BB1-F756-42BD-8D67-D99BE7DA7055}">
      <dsp:nvSpPr>
        <dsp:cNvPr id="0" name=""/>
        <dsp:cNvSpPr/>
      </dsp:nvSpPr>
      <dsp:spPr>
        <a:xfrm>
          <a:off x="8466349" y="2104567"/>
          <a:ext cx="1583903" cy="791951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Veterinary Medicine</a:t>
          </a:r>
        </a:p>
      </dsp:txBody>
      <dsp:txXfrm>
        <a:off x="8466349" y="2104567"/>
        <a:ext cx="1583903" cy="7919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172F2-7B2E-452C-9FF8-0666A68A7E69}">
      <dsp:nvSpPr>
        <dsp:cNvPr id="0" name=""/>
        <dsp:cNvSpPr/>
      </dsp:nvSpPr>
      <dsp:spPr>
        <a:xfrm>
          <a:off x="5029199" y="1164053"/>
          <a:ext cx="171789" cy="752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2599"/>
              </a:lnTo>
              <a:lnTo>
                <a:pt x="171789" y="7525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56285-9226-46A2-981C-53EE751B5389}">
      <dsp:nvSpPr>
        <dsp:cNvPr id="0" name=""/>
        <dsp:cNvSpPr/>
      </dsp:nvSpPr>
      <dsp:spPr>
        <a:xfrm>
          <a:off x="4857410" y="1164053"/>
          <a:ext cx="171789" cy="752599"/>
        </a:xfrm>
        <a:custGeom>
          <a:avLst/>
          <a:gdLst/>
          <a:ahLst/>
          <a:cxnLst/>
          <a:rect l="0" t="0" r="0" b="0"/>
          <a:pathLst>
            <a:path>
              <a:moveTo>
                <a:pt x="171789" y="0"/>
              </a:moveTo>
              <a:lnTo>
                <a:pt x="171789" y="752599"/>
              </a:lnTo>
              <a:lnTo>
                <a:pt x="0" y="7525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3A2A95-6640-4946-89FB-04AADDC22600}">
      <dsp:nvSpPr>
        <dsp:cNvPr id="0" name=""/>
        <dsp:cNvSpPr/>
      </dsp:nvSpPr>
      <dsp:spPr>
        <a:xfrm>
          <a:off x="5029199" y="1164053"/>
          <a:ext cx="4208635" cy="150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10"/>
              </a:lnTo>
              <a:lnTo>
                <a:pt x="4208635" y="1333410"/>
              </a:lnTo>
              <a:lnTo>
                <a:pt x="4208635" y="15051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7E50B-6E7E-4E1B-BFAA-529A79F46D1B}">
      <dsp:nvSpPr>
        <dsp:cNvPr id="0" name=""/>
        <dsp:cNvSpPr/>
      </dsp:nvSpPr>
      <dsp:spPr>
        <a:xfrm>
          <a:off x="5029199" y="1164053"/>
          <a:ext cx="2228971" cy="150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10"/>
              </a:lnTo>
              <a:lnTo>
                <a:pt x="2228971" y="1333410"/>
              </a:lnTo>
              <a:lnTo>
                <a:pt x="2228971" y="15051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633B64-9E5D-4AE8-863B-D7C050AFD475}">
      <dsp:nvSpPr>
        <dsp:cNvPr id="0" name=""/>
        <dsp:cNvSpPr/>
      </dsp:nvSpPr>
      <dsp:spPr>
        <a:xfrm>
          <a:off x="5029199" y="1164053"/>
          <a:ext cx="249306" cy="1505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10"/>
              </a:lnTo>
              <a:lnTo>
                <a:pt x="249306" y="1333410"/>
              </a:lnTo>
              <a:lnTo>
                <a:pt x="249306" y="15051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B3CD0-BF02-4900-9AE8-FC3500089D87}">
      <dsp:nvSpPr>
        <dsp:cNvPr id="0" name=""/>
        <dsp:cNvSpPr/>
      </dsp:nvSpPr>
      <dsp:spPr>
        <a:xfrm>
          <a:off x="3201061" y="1164053"/>
          <a:ext cx="1828138" cy="1505199"/>
        </a:xfrm>
        <a:custGeom>
          <a:avLst/>
          <a:gdLst/>
          <a:ahLst/>
          <a:cxnLst/>
          <a:rect l="0" t="0" r="0" b="0"/>
          <a:pathLst>
            <a:path>
              <a:moveTo>
                <a:pt x="1828138" y="0"/>
              </a:moveTo>
              <a:lnTo>
                <a:pt x="1828138" y="1333410"/>
              </a:lnTo>
              <a:lnTo>
                <a:pt x="0" y="1333410"/>
              </a:lnTo>
              <a:lnTo>
                <a:pt x="0" y="15051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D1472-B160-43F4-9F61-D9565F61D26E}">
      <dsp:nvSpPr>
        <dsp:cNvPr id="0" name=""/>
        <dsp:cNvSpPr/>
      </dsp:nvSpPr>
      <dsp:spPr>
        <a:xfrm>
          <a:off x="972090" y="1164053"/>
          <a:ext cx="4057109" cy="1505199"/>
        </a:xfrm>
        <a:custGeom>
          <a:avLst/>
          <a:gdLst/>
          <a:ahLst/>
          <a:cxnLst/>
          <a:rect l="0" t="0" r="0" b="0"/>
          <a:pathLst>
            <a:path>
              <a:moveTo>
                <a:pt x="4057109" y="0"/>
              </a:moveTo>
              <a:lnTo>
                <a:pt x="4057109" y="1333410"/>
              </a:lnTo>
              <a:lnTo>
                <a:pt x="0" y="1333410"/>
              </a:lnTo>
              <a:lnTo>
                <a:pt x="0" y="1505199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FD3EC-C355-4306-B322-ADA418A55C3B}">
      <dsp:nvSpPr>
        <dsp:cNvPr id="0" name=""/>
        <dsp:cNvSpPr/>
      </dsp:nvSpPr>
      <dsp:spPr>
        <a:xfrm>
          <a:off x="3657284" y="346010"/>
          <a:ext cx="2743831" cy="818043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CVM Dean’s Office</a:t>
          </a:r>
        </a:p>
      </dsp:txBody>
      <dsp:txXfrm>
        <a:off x="3657284" y="346010"/>
        <a:ext cx="2743831" cy="818043"/>
      </dsp:txXfrm>
    </dsp:sp>
    <dsp:sp modelId="{34B0A784-8490-4E04-88F7-AC45D1295783}">
      <dsp:nvSpPr>
        <dsp:cNvPr id="0" name=""/>
        <dsp:cNvSpPr/>
      </dsp:nvSpPr>
      <dsp:spPr>
        <a:xfrm>
          <a:off x="2521" y="2669253"/>
          <a:ext cx="1939138" cy="1007460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CD&amp;PM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</a:t>
          </a:r>
          <a:r>
            <a:rPr lang="en-US" sz="2000" kern="1200" dirty="0" err="1">
              <a:latin typeface="+mj-lt"/>
            </a:rPr>
            <a:t>Kariyawasam</a:t>
          </a:r>
          <a:r>
            <a:rPr lang="en-US" sz="2000" kern="1200" dirty="0">
              <a:latin typeface="+mj-lt"/>
            </a:rPr>
            <a:t/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Long </a:t>
          </a:r>
        </a:p>
      </dsp:txBody>
      <dsp:txXfrm>
        <a:off x="2521" y="2669253"/>
        <a:ext cx="1939138" cy="1007460"/>
      </dsp:txXfrm>
    </dsp:sp>
    <dsp:sp modelId="{FC477CC0-7D69-4BBA-A4C2-640F4D9E9539}">
      <dsp:nvSpPr>
        <dsp:cNvPr id="0" name=""/>
        <dsp:cNvSpPr/>
      </dsp:nvSpPr>
      <dsp:spPr>
        <a:xfrm>
          <a:off x="2285238" y="2669253"/>
          <a:ext cx="1831647" cy="1001808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>
              <a:latin typeface="+mj-lt"/>
            </a:rPr>
            <a:t>ID&amp;I</a:t>
          </a:r>
          <a:br>
            <a:rPr lang="en-US" sz="2000" b="0" kern="1200" dirty="0">
              <a:latin typeface="+mj-lt"/>
            </a:rPr>
          </a:br>
          <a:r>
            <a:rPr lang="en-US" sz="2000" b="0" kern="1200" dirty="0">
              <a:latin typeface="+mj-lt"/>
            </a:rPr>
            <a:t>Dr. Moore</a:t>
          </a:r>
          <a:br>
            <a:rPr lang="en-US" sz="2000" b="0" kern="1200" dirty="0">
              <a:latin typeface="+mj-lt"/>
            </a:rPr>
          </a:br>
          <a:r>
            <a:rPr lang="en-US" sz="2000" b="0" kern="1200" dirty="0">
              <a:latin typeface="+mj-lt"/>
            </a:rPr>
            <a:t>Dr. Allred</a:t>
          </a:r>
        </a:p>
      </dsp:txBody>
      <dsp:txXfrm>
        <a:off x="2285238" y="2669253"/>
        <a:ext cx="1831647" cy="1001808"/>
      </dsp:txXfrm>
    </dsp:sp>
    <dsp:sp modelId="{C6EF70FE-18D6-4FC7-8B9D-9CC2D65C76E0}">
      <dsp:nvSpPr>
        <dsp:cNvPr id="0" name=""/>
        <dsp:cNvSpPr/>
      </dsp:nvSpPr>
      <dsp:spPr>
        <a:xfrm>
          <a:off x="4460463" y="2669253"/>
          <a:ext cx="1636086" cy="977422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err="1">
              <a:latin typeface="+mj-lt"/>
            </a:rPr>
            <a:t>Physiol</a:t>
          </a:r>
          <a:r>
            <a:rPr lang="en-US" sz="2000" b="0" kern="1200" dirty="0">
              <a:latin typeface="+mj-lt"/>
            </a:rPr>
            <a:t> Sci</a:t>
          </a:r>
          <a:br>
            <a:rPr lang="en-US" sz="2000" b="0" kern="1200" dirty="0">
              <a:latin typeface="+mj-lt"/>
            </a:rPr>
          </a:br>
          <a:r>
            <a:rPr lang="en-US" sz="2000" b="0" kern="1200" dirty="0">
              <a:latin typeface="+mj-lt"/>
            </a:rPr>
            <a:t>Dr. Cooke</a:t>
          </a:r>
          <a:br>
            <a:rPr lang="en-US" sz="2000" b="0" kern="1200" dirty="0">
              <a:latin typeface="+mj-lt"/>
            </a:rPr>
          </a:br>
          <a:r>
            <a:rPr lang="en-US" sz="2000" b="0" kern="1200" dirty="0">
              <a:latin typeface="+mj-lt"/>
            </a:rPr>
            <a:t>Dr. Bowden</a:t>
          </a:r>
        </a:p>
      </dsp:txBody>
      <dsp:txXfrm>
        <a:off x="4460463" y="2669253"/>
        <a:ext cx="1636086" cy="977422"/>
      </dsp:txXfrm>
    </dsp:sp>
    <dsp:sp modelId="{F4F3B414-07EF-4FA0-ADE3-1EAAF9EF7E72}">
      <dsp:nvSpPr>
        <dsp:cNvPr id="0" name=""/>
        <dsp:cNvSpPr/>
      </dsp:nvSpPr>
      <dsp:spPr>
        <a:xfrm>
          <a:off x="6440128" y="2669253"/>
          <a:ext cx="1636086" cy="977430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LACS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Freeman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Larkin</a:t>
          </a:r>
        </a:p>
      </dsp:txBody>
      <dsp:txXfrm>
        <a:off x="6440128" y="2669253"/>
        <a:ext cx="1636086" cy="977430"/>
      </dsp:txXfrm>
    </dsp:sp>
    <dsp:sp modelId="{7D6E4A91-7529-45D2-A50D-0ABC724F54FE}">
      <dsp:nvSpPr>
        <dsp:cNvPr id="0" name=""/>
        <dsp:cNvSpPr/>
      </dsp:nvSpPr>
      <dsp:spPr>
        <a:xfrm>
          <a:off x="8419792" y="2669253"/>
          <a:ext cx="1636086" cy="964341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SACS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Adin</a:t>
          </a:r>
          <a:br>
            <a:rPr lang="en-US" sz="2000" kern="1200" dirty="0">
              <a:latin typeface="+mj-lt"/>
            </a:rPr>
          </a:br>
          <a:r>
            <a:rPr lang="en-US" sz="2000" kern="1200" dirty="0">
              <a:latin typeface="+mj-lt"/>
            </a:rPr>
            <a:t>Dr. Santoro</a:t>
          </a:r>
        </a:p>
      </dsp:txBody>
      <dsp:txXfrm>
        <a:off x="8419792" y="2669253"/>
        <a:ext cx="1636086" cy="964341"/>
      </dsp:txXfrm>
    </dsp:sp>
    <dsp:sp modelId="{0F7D46C2-4882-46C1-84F3-1FE94E13B028}">
      <dsp:nvSpPr>
        <dsp:cNvPr id="0" name=""/>
        <dsp:cNvSpPr/>
      </dsp:nvSpPr>
      <dsp:spPr>
        <a:xfrm>
          <a:off x="125980" y="1507632"/>
          <a:ext cx="4731430" cy="818043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Office for Academic &amp; Student Affairs</a:t>
          </a:r>
        </a:p>
      </dsp:txBody>
      <dsp:txXfrm>
        <a:off x="125980" y="1507632"/>
        <a:ext cx="4731430" cy="818043"/>
      </dsp:txXfrm>
    </dsp:sp>
    <dsp:sp modelId="{589F2F6C-5BA7-41B4-BC64-E4BC271828E5}">
      <dsp:nvSpPr>
        <dsp:cNvPr id="0" name=""/>
        <dsp:cNvSpPr/>
      </dsp:nvSpPr>
      <dsp:spPr>
        <a:xfrm>
          <a:off x="5200989" y="1507632"/>
          <a:ext cx="4580141" cy="818043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+mj-lt"/>
            </a:rPr>
            <a:t>Office for Research &amp; Graduate Studies</a:t>
          </a:r>
        </a:p>
      </dsp:txBody>
      <dsp:txXfrm>
        <a:off x="5200989" y="1507632"/>
        <a:ext cx="4580141" cy="8180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172F2-7B2E-452C-9FF8-0666A68A7E69}">
      <dsp:nvSpPr>
        <dsp:cNvPr id="0" name=""/>
        <dsp:cNvSpPr/>
      </dsp:nvSpPr>
      <dsp:spPr>
        <a:xfrm>
          <a:off x="4982892" y="1048373"/>
          <a:ext cx="219812" cy="9629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62988"/>
              </a:lnTo>
              <a:lnTo>
                <a:pt x="219812" y="96298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A56285-9226-46A2-981C-53EE751B5389}">
      <dsp:nvSpPr>
        <dsp:cNvPr id="0" name=""/>
        <dsp:cNvSpPr/>
      </dsp:nvSpPr>
      <dsp:spPr>
        <a:xfrm>
          <a:off x="4763080" y="1048373"/>
          <a:ext cx="219812" cy="962988"/>
        </a:xfrm>
        <a:custGeom>
          <a:avLst/>
          <a:gdLst/>
          <a:ahLst/>
          <a:cxnLst/>
          <a:rect l="0" t="0" r="0" b="0"/>
          <a:pathLst>
            <a:path>
              <a:moveTo>
                <a:pt x="219812" y="0"/>
              </a:moveTo>
              <a:lnTo>
                <a:pt x="219812" y="962988"/>
              </a:lnTo>
              <a:lnTo>
                <a:pt x="0" y="962988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B3CD0-BF02-4900-9AE8-FC3500089D87}">
      <dsp:nvSpPr>
        <dsp:cNvPr id="0" name=""/>
        <dsp:cNvSpPr/>
      </dsp:nvSpPr>
      <dsp:spPr>
        <a:xfrm>
          <a:off x="4982892" y="1048373"/>
          <a:ext cx="1460424" cy="19259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6164"/>
              </a:lnTo>
              <a:lnTo>
                <a:pt x="1460424" y="1706164"/>
              </a:lnTo>
              <a:lnTo>
                <a:pt x="1460424" y="192597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1D1472-B160-43F4-9F61-D9565F61D26E}">
      <dsp:nvSpPr>
        <dsp:cNvPr id="0" name=""/>
        <dsp:cNvSpPr/>
      </dsp:nvSpPr>
      <dsp:spPr>
        <a:xfrm>
          <a:off x="3591238" y="1048373"/>
          <a:ext cx="1391654" cy="1925977"/>
        </a:xfrm>
        <a:custGeom>
          <a:avLst/>
          <a:gdLst/>
          <a:ahLst/>
          <a:cxnLst/>
          <a:rect l="0" t="0" r="0" b="0"/>
          <a:pathLst>
            <a:path>
              <a:moveTo>
                <a:pt x="1391654" y="0"/>
              </a:moveTo>
              <a:lnTo>
                <a:pt x="1391654" y="1706164"/>
              </a:lnTo>
              <a:lnTo>
                <a:pt x="0" y="1706164"/>
              </a:lnTo>
              <a:lnTo>
                <a:pt x="0" y="1925977"/>
              </a:lnTo>
            </a:path>
          </a:pathLst>
        </a:cu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FD3EC-C355-4306-B322-ADA418A55C3B}">
      <dsp:nvSpPr>
        <dsp:cNvPr id="0" name=""/>
        <dsp:cNvSpPr/>
      </dsp:nvSpPr>
      <dsp:spPr>
        <a:xfrm>
          <a:off x="3590725" y="1647"/>
          <a:ext cx="2784335" cy="1046726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+mj-lt"/>
            </a:rPr>
            <a:t>Associate Dean for Research &amp; Graduate Studies</a:t>
          </a:r>
          <a:br>
            <a:rPr lang="en-US" sz="1900" kern="1200" dirty="0">
              <a:latin typeface="+mj-lt"/>
            </a:rPr>
          </a:br>
          <a:r>
            <a:rPr lang="en-US" sz="1900" kern="1200" dirty="0">
              <a:latin typeface="+mj-lt"/>
            </a:rPr>
            <a:t>Dr. David Pascual</a:t>
          </a:r>
        </a:p>
      </dsp:txBody>
      <dsp:txXfrm>
        <a:off x="3590725" y="1647"/>
        <a:ext cx="2784335" cy="1046726"/>
      </dsp:txXfrm>
    </dsp:sp>
    <dsp:sp modelId="{34B0A784-8490-4E04-88F7-AC45D1295783}">
      <dsp:nvSpPr>
        <dsp:cNvPr id="0" name=""/>
        <dsp:cNvSpPr/>
      </dsp:nvSpPr>
      <dsp:spPr>
        <a:xfrm>
          <a:off x="2350626" y="2974351"/>
          <a:ext cx="2481224" cy="1046726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+mj-lt"/>
            </a:rPr>
            <a:t>Director of Clinical &amp; Translational Research</a:t>
          </a:r>
          <a:br>
            <a:rPr lang="en-US" sz="1900" kern="1200" dirty="0">
              <a:latin typeface="+mj-lt"/>
            </a:rPr>
          </a:br>
          <a:r>
            <a:rPr lang="en-US" sz="1900" kern="1200" dirty="0">
              <a:latin typeface="+mj-lt"/>
            </a:rPr>
            <a:t>Dr. Rowan Milner</a:t>
          </a:r>
        </a:p>
      </dsp:txBody>
      <dsp:txXfrm>
        <a:off x="2350626" y="2974351"/>
        <a:ext cx="2481224" cy="1046726"/>
      </dsp:txXfrm>
    </dsp:sp>
    <dsp:sp modelId="{FC477CC0-7D69-4BBA-A4C2-640F4D9E9539}">
      <dsp:nvSpPr>
        <dsp:cNvPr id="0" name=""/>
        <dsp:cNvSpPr/>
      </dsp:nvSpPr>
      <dsp:spPr>
        <a:xfrm>
          <a:off x="5271475" y="2974351"/>
          <a:ext cx="2343684" cy="1046726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>
              <a:latin typeface="+mj-lt"/>
            </a:rPr>
            <a:t>Director of Graduate Education</a:t>
          </a:r>
          <a:br>
            <a:rPr lang="en-US" sz="1900" b="0" kern="1200" dirty="0">
              <a:latin typeface="+mj-lt"/>
            </a:rPr>
          </a:br>
          <a:r>
            <a:rPr lang="en-US" sz="1900" b="0" kern="1200" dirty="0">
              <a:latin typeface="+mj-lt"/>
            </a:rPr>
            <a:t>Dr. Jorge Hernandez </a:t>
          </a:r>
        </a:p>
      </dsp:txBody>
      <dsp:txXfrm>
        <a:off x="5271475" y="2974351"/>
        <a:ext cx="2343684" cy="1046726"/>
      </dsp:txXfrm>
    </dsp:sp>
    <dsp:sp modelId="{0F7D46C2-4882-46C1-84F3-1FE94E13B028}">
      <dsp:nvSpPr>
        <dsp:cNvPr id="0" name=""/>
        <dsp:cNvSpPr/>
      </dsp:nvSpPr>
      <dsp:spPr>
        <a:xfrm>
          <a:off x="2669626" y="1487999"/>
          <a:ext cx="2093453" cy="1046726"/>
        </a:xfrm>
        <a:prstGeom prst="rect">
          <a:avLst/>
        </a:prstGeom>
        <a:solidFill>
          <a:srgbClr val="FF9966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+mj-lt"/>
            </a:rPr>
            <a:t>Contracts &amp; Grants</a:t>
          </a:r>
        </a:p>
      </dsp:txBody>
      <dsp:txXfrm>
        <a:off x="2669626" y="1487999"/>
        <a:ext cx="2093453" cy="1046726"/>
      </dsp:txXfrm>
    </dsp:sp>
    <dsp:sp modelId="{589F2F6C-5BA7-41B4-BC64-E4BC271828E5}">
      <dsp:nvSpPr>
        <dsp:cNvPr id="0" name=""/>
        <dsp:cNvSpPr/>
      </dsp:nvSpPr>
      <dsp:spPr>
        <a:xfrm>
          <a:off x="5202705" y="1487999"/>
          <a:ext cx="2505068" cy="1046726"/>
        </a:xfrm>
        <a:prstGeom prst="rect">
          <a:avLst/>
        </a:prstGeom>
        <a:solidFill>
          <a:srgbClr val="0000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>
              <a:latin typeface="+mj-lt"/>
            </a:rPr>
            <a:t>Academic Program Specialist</a:t>
          </a:r>
          <a:br>
            <a:rPr lang="en-US" sz="1900" kern="1200" dirty="0">
              <a:latin typeface="+mj-lt"/>
            </a:rPr>
          </a:br>
          <a:r>
            <a:rPr lang="en-US" sz="1900" kern="1200" dirty="0">
              <a:latin typeface="+mj-lt"/>
            </a:rPr>
            <a:t>Ms. Sara Rubinstein</a:t>
          </a:r>
        </a:p>
      </dsp:txBody>
      <dsp:txXfrm>
        <a:off x="5202705" y="1487999"/>
        <a:ext cx="2505068" cy="10467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05DEBE-5EC5-4B70-9D45-D09A232095CB}">
      <dsp:nvSpPr>
        <dsp:cNvPr id="0" name=""/>
        <dsp:cNvSpPr/>
      </dsp:nvSpPr>
      <dsp:spPr>
        <a:xfrm>
          <a:off x="1223905" y="43513"/>
          <a:ext cx="2262695" cy="2262695"/>
        </a:xfrm>
        <a:prstGeom prst="ellipse">
          <a:avLst/>
        </a:prstGeom>
        <a:solidFill>
          <a:srgbClr val="FF9900">
            <a:alpha val="5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>
              <a:latin typeface="+mj-lt"/>
            </a:rPr>
            <a:t>CVM Office Grad Ed</a:t>
          </a:r>
        </a:p>
      </dsp:txBody>
      <dsp:txXfrm>
        <a:off x="1484985" y="348107"/>
        <a:ext cx="1740535" cy="717970"/>
      </dsp:txXfrm>
    </dsp:sp>
    <dsp:sp modelId="{FDA3017C-6473-44A0-A658-468F76DE4B47}">
      <dsp:nvSpPr>
        <dsp:cNvPr id="0" name=""/>
        <dsp:cNvSpPr/>
      </dsp:nvSpPr>
      <dsp:spPr>
        <a:xfrm>
          <a:off x="1631490" y="1044321"/>
          <a:ext cx="3449140" cy="2262695"/>
        </a:xfrm>
        <a:prstGeom prst="ellipse">
          <a:avLst/>
        </a:prstGeom>
        <a:solidFill>
          <a:srgbClr val="99CCFF">
            <a:alpha val="5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+mj-lt"/>
            </a:rPr>
            <a:t>Students &amp; VGSA</a:t>
          </a:r>
        </a:p>
      </dsp:txBody>
      <dsp:txXfrm>
        <a:off x="3488720" y="1305401"/>
        <a:ext cx="1326592" cy="1740535"/>
      </dsp:txXfrm>
    </dsp:sp>
    <dsp:sp modelId="{51A39A97-433E-4729-9926-34035D8CBA5E}">
      <dsp:nvSpPr>
        <dsp:cNvPr id="0" name=""/>
        <dsp:cNvSpPr/>
      </dsp:nvSpPr>
      <dsp:spPr>
        <a:xfrm>
          <a:off x="1223905" y="2045128"/>
          <a:ext cx="2262695" cy="2262695"/>
        </a:xfrm>
        <a:prstGeom prst="ellipse">
          <a:avLst/>
        </a:prstGeom>
        <a:solidFill>
          <a:srgbClr val="99CCF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>
              <a:latin typeface="+mj-lt"/>
            </a:rPr>
            <a:t>CVM Grad Studies Committee</a:t>
          </a:r>
        </a:p>
      </dsp:txBody>
      <dsp:txXfrm>
        <a:off x="1484985" y="3285260"/>
        <a:ext cx="1740535" cy="717970"/>
      </dsp:txXfrm>
    </dsp:sp>
    <dsp:sp modelId="{B8D75529-3405-41C0-88B1-F5B4DF4A928A}">
      <dsp:nvSpPr>
        <dsp:cNvPr id="0" name=""/>
        <dsp:cNvSpPr/>
      </dsp:nvSpPr>
      <dsp:spPr>
        <a:xfrm>
          <a:off x="100968" y="1044321"/>
          <a:ext cx="2506953" cy="2262695"/>
        </a:xfrm>
        <a:prstGeom prst="ellipse">
          <a:avLst/>
        </a:prstGeom>
        <a:solidFill>
          <a:srgbClr val="99CCFF">
            <a:alpha val="50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+mj-lt"/>
            </a:rPr>
            <a:t>UF Grad School</a:t>
          </a:r>
        </a:p>
      </dsp:txBody>
      <dsp:txXfrm>
        <a:off x="293811" y="1305401"/>
        <a:ext cx="964212" cy="1740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69EBA3A-21B9-4948-A34E-9655BB7116E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0DD4FFD-FAA2-44FB-A702-9BF6EE067A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038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FBA4E8-076E-4988-8C57-808C66E09CC4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76A0910-6D21-479F-8B83-8F5736D728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576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267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720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63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984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38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200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/>
            </a:r>
            <a:br>
              <a:rPr lang="en-US" baseline="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3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/>
            </a:r>
            <a:br>
              <a:rPr lang="en-US" baseline="0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25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A0910-6D21-479F-8B83-8F5736D7287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460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2138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A0910-6D21-479F-8B83-8F5736D7287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96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30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372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52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A0910-6D21-479F-8B83-8F5736D7287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194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711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63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E078-1A29-48AB-9A75-B4EBB0AD03F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279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Department support: </a:t>
            </a:r>
            <a:r>
              <a:rPr lang="en-US" dirty="0"/>
              <a:t>laboratories, technicians (biological scientists)</a:t>
            </a:r>
          </a:p>
          <a:p>
            <a:r>
              <a:rPr lang="en-US" sz="2800" dirty="0"/>
              <a:t>Grant funding: </a:t>
            </a:r>
            <a:r>
              <a:rPr lang="en-US" dirty="0"/>
              <a:t>various  intramural and extramural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E078-1A29-48AB-9A75-B4EBB0AD03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354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While Aquatics is housed in LACS, it is an interdisciplinary program and has faculty participating from all of the CVM departments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3DE078-1A29-48AB-9A75-B4EBB0AD03F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03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DE078-1A29-48AB-9A75-B4EBB0AD03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90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02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038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5122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88383-B947-427A-9A51-0EC3DC3F60D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0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E88383-B947-427A-9A51-0EC3DC3F60D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506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964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3928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08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400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4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42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151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2217E1-831B-433A-8539-5356520E945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3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62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55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51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1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91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1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36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4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3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96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46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0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621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3283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521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245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3368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1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707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20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6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19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1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28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7D3C2C7-0FE3-412B-B4CF-BEC37250CE25}" type="datetimeFigureOut">
              <a:rPr lang="en-US" smtClean="0"/>
              <a:t>8/16/2021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5DD25B4-F53C-42D3-B9DC-099140D7FEE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37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22BFD717-39A7-4AD3-B5FC-42A15B6F29C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28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69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E0B32EA-8243-438D-9E5B-8FA42B8B164E}" type="datetimeFigureOut">
              <a:rPr lang="en-US" smtClean="0"/>
              <a:t>8/16/2021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google.com/url?sa=i&amp;rct=j&amp;q=&amp;esrc=s&amp;frm=1&amp;source=images&amp;cd=&amp;cad=rja&amp;uact=8&amp;docid=zsTqbNPdMI7G-M&amp;tbnid=wrniyB9FGQgnPM:&amp;ved=0CAUQjRw&amp;url=http://largeanimal.vethospitals.ufl.edu/contact-us/map-directions/&amp;ei=KcGlU4e9MInJsQS9xIGoDg&amp;bvm=bv.69411363,d.cWc&amp;psig=AFQjCNG785qvSS0I_CoihTZyYWX3i28rBQ&amp;ust=1403458126644779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lacs.vetmed.ufl.edu/faculty-and-staff/administrative-staff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acs.vetmed.ufl.edu/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spridgen1@ufl.ed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longm@ufl.edu" TargetMode="External"/><Relationship Id="rId4" Type="http://schemas.openxmlformats.org/officeDocument/2006/relationships/hyperlink" Target="mailto:skariyawasam@ufl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paulscooke@ufl.edu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hyperlink" Target="https://physio.vetmed.ufl.edu/" TargetMode="External"/><Relationship Id="rId4" Type="http://schemas.openxmlformats.org/officeDocument/2006/relationships/hyperlink" Target="mailto:ndenslow@ufl.edu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physio.vetmed.ufl.edu/faculty-staff/faculty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ennifer.green@ufl.edu" TargetMode="External"/><Relationship Id="rId4" Type="http://schemas.openxmlformats.org/officeDocument/2006/relationships/hyperlink" Target="mailto:laurelarnold@ufl.edu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graduateschool.ufl.edu/faculty--staff/resources/individual-development-plan-idp-policy/" TargetMode="Externa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bowden@ufl.edu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research.vetmed.ufl.edu/studies/vgsa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533" y="-57346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Welcome New Graduate Students</a:t>
            </a:r>
            <a:endParaRPr lang="en-US" sz="3100" dirty="0">
              <a:solidFill>
                <a:srgbClr val="FF99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98" y="228601"/>
            <a:ext cx="1002714" cy="1357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9672" y="154709"/>
            <a:ext cx="1606135" cy="1114082"/>
          </a:xfrm>
          <a:prstGeom prst="rect">
            <a:avLst/>
          </a:prstGeom>
        </p:spPr>
      </p:pic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1BA28002-3828-4B15-8EFE-CFB9F34A06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9842460"/>
              </p:ext>
            </p:extLst>
          </p:nvPr>
        </p:nvGraphicFramePr>
        <p:xfrm>
          <a:off x="793315" y="2174309"/>
          <a:ext cx="10695963" cy="4348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3336">
                  <a:extLst>
                    <a:ext uri="{9D8B030D-6E8A-4147-A177-3AD203B41FA5}">
                      <a16:colId xmlns:a16="http://schemas.microsoft.com/office/drawing/2014/main" val="988357050"/>
                    </a:ext>
                  </a:extLst>
                </a:gridCol>
                <a:gridCol w="5922627">
                  <a:extLst>
                    <a:ext uri="{9D8B030D-6E8A-4147-A177-3AD203B41FA5}">
                      <a16:colId xmlns:a16="http://schemas.microsoft.com/office/drawing/2014/main" val="3577231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MS student | Country | Mentor,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PhD student | Country | Mentor,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85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Juliana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BURT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USA | P Davenport,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Ashley </a:t>
                      </a:r>
                      <a:r>
                        <a:rPr lang="en-US" sz="1800" b="1" dirty="0">
                          <a:latin typeface="+mj-lt"/>
                        </a:rPr>
                        <a:t>BARRATCLOUGH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</a:t>
                      </a:r>
                      <a:r>
                        <a:rPr lang="en-US" sz="18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UK |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 Francis-Floyd, LACS</a:t>
                      </a:r>
                      <a:endParaRPr lang="en-US" sz="1800" b="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6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Sierra </a:t>
                      </a:r>
                      <a:r>
                        <a:rPr lang="en-US" sz="1800" b="1" dirty="0">
                          <a:latin typeface="+mj-lt"/>
                        </a:rPr>
                        <a:t>CHANUTIN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D Freeman,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Elizabeth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BRAMMER-ROBBINS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C Martyniuk, 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1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dirty="0">
                          <a:latin typeface="+mj-lt"/>
                        </a:rPr>
                        <a:t>Victoria </a:t>
                      </a:r>
                      <a:r>
                        <a:rPr lang="it-IT" sz="1800" b="1" dirty="0">
                          <a:latin typeface="+mj-lt"/>
                        </a:rPr>
                        <a:t>CICCHIRILLO </a:t>
                      </a:r>
                      <a:r>
                        <a:rPr lang="it-IT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R Milner,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dirty="0">
                          <a:latin typeface="+mj-lt"/>
                        </a:rPr>
                        <a:t>Segundo </a:t>
                      </a:r>
                      <a:r>
                        <a:rPr lang="pt-BR" sz="1800" b="1" dirty="0">
                          <a:latin typeface="+mj-lt"/>
                        </a:rPr>
                        <a:t>CASARO</a:t>
                      </a:r>
                      <a:r>
                        <a:rPr lang="pt-BR" sz="1800" b="0" dirty="0">
                          <a:latin typeface="+mj-lt"/>
                        </a:rPr>
                        <a:t> </a:t>
                      </a:r>
                      <a:r>
                        <a:rPr lang="pt-BR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Argentina | K Galvão, LACS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61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dirty="0">
                          <a:latin typeface="+mj-lt"/>
                        </a:rPr>
                        <a:t>Tomas </a:t>
                      </a:r>
                      <a:r>
                        <a:rPr lang="es-ES" sz="1800" b="1" dirty="0">
                          <a:latin typeface="+mj-lt"/>
                        </a:rPr>
                        <a:t>GONZALEZ </a:t>
                      </a:r>
                      <a:r>
                        <a:rPr lang="es-E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R Bisinotto,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Shahrzad</a:t>
                      </a:r>
                      <a:r>
                        <a:rPr lang="en-US" dirty="0">
                          <a:latin typeface="+mj-lt"/>
                        </a:rPr>
                        <a:t> </a:t>
                      </a:r>
                      <a:r>
                        <a:rPr lang="en-US" b="1" dirty="0">
                          <a:latin typeface="+mj-lt"/>
                        </a:rPr>
                        <a:t>EZZATPOUR*</a:t>
                      </a:r>
                      <a:r>
                        <a:rPr lang="en-US" dirty="0">
                          <a:latin typeface="+mj-lt"/>
                        </a:rPr>
                        <a:t> 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Iran | J </a:t>
                      </a:r>
                      <a:r>
                        <a:rPr lang="en-US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Yamamot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6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Twisha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JANI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USA | D Santoro,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Chaitanya </a:t>
                      </a:r>
                      <a:r>
                        <a:rPr lang="en-US" sz="1800" b="1" dirty="0">
                          <a:latin typeface="+mj-lt"/>
                        </a:rPr>
                        <a:t>GOTTAPU*</a:t>
                      </a:r>
                      <a:r>
                        <a:rPr lang="en-US" sz="1800" dirty="0">
                          <a:latin typeface="+mj-lt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India | S </a:t>
                      </a:r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Kariyawasam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, CDPM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Ameer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MEGAHED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Egypt | J </a:t>
                      </a:r>
                      <a:r>
                        <a:rPr lang="en-US" sz="1800" b="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Bittar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David </a:t>
                      </a:r>
                      <a:r>
                        <a:rPr lang="en-US" sz="1800" b="1" dirty="0">
                          <a:latin typeface="+mj-lt"/>
                        </a:rPr>
                        <a:t>KIIZA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Rwanda | J Hernandez, LACS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57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Jacob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MORRIS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C Plummer,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Mallory </a:t>
                      </a:r>
                      <a:r>
                        <a:rPr lang="en-US" sz="1800" b="1" dirty="0">
                          <a:latin typeface="+mj-lt"/>
                        </a:rPr>
                        <a:t>LLEWELLYN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T Baker, 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49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Jessica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PRIMM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Brazil | K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Galvão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LACS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Dorothea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MEGARANI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Indonesia | T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Waltzek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196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Francesca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SOLARI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B Case,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Nicole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NAZARIO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Puerto Rico | R Dinglasan,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0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Natalie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WORDEN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J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Bertran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Roshen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NEELAWALA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Sri Lanka | S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Kariyawasam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CDPM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SUN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China | R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Dinglasan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48769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09153DAE-5A1D-491F-820F-6369224BF0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4981" y="753029"/>
            <a:ext cx="1018900" cy="13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UF Library Resources</a:t>
            </a:r>
            <a:br>
              <a:rPr lang="en-US" sz="4400" b="1" dirty="0">
                <a:solidFill>
                  <a:srgbClr val="0000FF"/>
                </a:solidFill>
              </a:rPr>
            </a:b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1795856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Hannah Norton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Liaison Librarian to CVM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0111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CVM Counseling and Wellness</a:t>
            </a:r>
            <a:br>
              <a:rPr lang="en-US" sz="4400" b="1" dirty="0">
                <a:solidFill>
                  <a:srgbClr val="0000FF"/>
                </a:solidFill>
              </a:rPr>
            </a:b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1795856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Ebony Okafor</a:t>
            </a:r>
            <a:br>
              <a:rPr lang="en-US" sz="4000" b="1" dirty="0">
                <a:solidFill>
                  <a:srgbClr val="0000FF"/>
                </a:solidFill>
                <a:latin typeface="+mj-lt"/>
              </a:rPr>
            </a:br>
            <a:r>
              <a:rPr lang="en-US" sz="3200" b="1" dirty="0">
                <a:solidFill>
                  <a:srgbClr val="FF9966"/>
                </a:solidFill>
                <a:latin typeface="+mj-lt"/>
              </a:rPr>
              <a:t>Outreach Coordinator</a:t>
            </a: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182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UF Graduate Assistants United</a:t>
            </a:r>
            <a:br>
              <a:rPr lang="en-US" sz="4400" b="1" dirty="0">
                <a:solidFill>
                  <a:srgbClr val="0000FF"/>
                </a:solidFill>
              </a:rPr>
            </a:b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1795856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Rachel Harnett </a:t>
            </a: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+mj-lt"/>
              </a:rPr>
              <a:t>Amanda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Pritzlaff</a:t>
            </a:r>
            <a:r>
              <a:rPr lang="en-US" sz="4000" b="1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b="1" dirty="0">
                <a:solidFill>
                  <a:srgbClr val="0000FF"/>
                </a:solidFill>
                <a:latin typeface="+mj-lt"/>
              </a:rPr>
            </a:br>
            <a:r>
              <a:rPr lang="en-US" sz="3200" b="1" dirty="0">
                <a:solidFill>
                  <a:srgbClr val="FF9966"/>
                </a:solidFill>
                <a:latin typeface="+mj-lt"/>
              </a:rPr>
              <a:t>Co-President</a:t>
            </a:r>
          </a:p>
          <a:p>
            <a:pPr algn="ctr"/>
            <a:r>
              <a:rPr lang="en-US" sz="3200" b="1" dirty="0">
                <a:solidFill>
                  <a:srgbClr val="FF9966"/>
                </a:solidFill>
                <a:latin typeface="+mj-lt"/>
              </a:rPr>
              <a:t> Chemistry Dept. Steward</a:t>
            </a:r>
          </a:p>
          <a:p>
            <a:pPr algn="ctr"/>
            <a:endParaRPr lang="en-US" sz="3200" b="1" dirty="0">
              <a:solidFill>
                <a:srgbClr val="FF9966"/>
              </a:solidFill>
              <a:latin typeface="+mj-lt"/>
            </a:endParaRPr>
          </a:p>
          <a:p>
            <a:r>
              <a:rPr lang="en-US" dirty="0"/>
              <a:t> </a:t>
            </a:r>
          </a:p>
          <a:p>
            <a:pPr algn="ctr"/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9451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CVM Graduate Programs</a:t>
            </a:r>
            <a:br>
              <a:rPr lang="en-US" sz="4400" b="1" dirty="0">
                <a:solidFill>
                  <a:srgbClr val="0000FF"/>
                </a:solidFill>
              </a:rPr>
            </a:b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1795856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Jorge Hernandez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Professor and Director of Graduate Education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+mj-lt"/>
              </a:rPr>
              <a:t>hernandezja@ufl.edu</a:t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0000FF"/>
                </a:solidFill>
                <a:latin typeface="+mj-lt"/>
              </a:rPr>
              <a:t>352 294 4305</a:t>
            </a: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0902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UF Health</a:t>
            </a:r>
            <a:br>
              <a:rPr lang="en-US" dirty="0">
                <a:solidFill>
                  <a:srgbClr val="0000FF"/>
                </a:solidFill>
              </a:rPr>
            </a:br>
            <a:endParaRPr lang="en-US" sz="3100" dirty="0">
              <a:solidFill>
                <a:srgbClr val="0000FF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1699959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007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UF College of Veterinary Medicine</a:t>
            </a:r>
            <a:br>
              <a:rPr lang="en-US" dirty="0">
                <a:solidFill>
                  <a:srgbClr val="0000FF"/>
                </a:solidFill>
              </a:rPr>
            </a:br>
            <a:endParaRPr lang="en-US" sz="3100" dirty="0">
              <a:solidFill>
                <a:srgbClr val="0000FF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172434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1026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904" y="6187"/>
            <a:ext cx="10850880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CVM Office for Research &amp; Graduate Studies</a:t>
            </a:r>
            <a:endParaRPr lang="en-US" sz="3100" dirty="0">
              <a:solidFill>
                <a:srgbClr val="0000FF"/>
              </a:solidFill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/>
          </p:nvPr>
        </p:nvGraphicFramePr>
        <p:xfrm>
          <a:off x="1096963" y="1846263"/>
          <a:ext cx="10058400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F7CFB25-906D-40D7-8829-CE2FDAE4149A}"/>
              </a:ext>
            </a:extLst>
          </p:cNvPr>
          <p:cNvSpPr txBox="1"/>
          <p:nvPr/>
        </p:nvSpPr>
        <p:spPr>
          <a:xfrm>
            <a:off x="9314688" y="4935975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+mj-lt"/>
              </a:rPr>
              <a:t>s.rubinstein@ufl.edu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05E56-6C54-473D-B39F-5098706D6B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1616" y="2938462"/>
            <a:ext cx="1219200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7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6187"/>
            <a:ext cx="10765536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CVM Office for Research &amp; Graduate Studies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65270" y="2398046"/>
            <a:ext cx="5057667" cy="320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2716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664" y="28660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CVM Office for Research &amp; Graduate Studies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Student Demographics 2020-2021</a:t>
            </a:r>
            <a:br>
              <a:rPr lang="en-US" sz="3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N = 54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97280" y="1962641"/>
          <a:ext cx="493871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Content Placeholder 23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218238" y="1846263"/>
          <a:ext cx="4937125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93234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CVM Office for Research &amp; Graduate Studies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Student Demographics 2020-2021</a:t>
            </a:r>
            <a:br>
              <a:rPr lang="en-US" sz="3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N = 54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96963" y="1846263"/>
          <a:ext cx="493871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218238" y="1846263"/>
          <a:ext cx="4937125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2292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UF CVM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Office for Research &amp; Graduate Studies</a:t>
            </a:r>
            <a:endParaRPr lang="en-US" sz="31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2120055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Welcome CVM Graduate Students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4000" dirty="0">
                <a:solidFill>
                  <a:srgbClr val="FF9966"/>
                </a:solidFill>
                <a:latin typeface="+mj-lt"/>
              </a:rPr>
              <a:t>David Pascual, PhD</a:t>
            </a:r>
          </a:p>
          <a:p>
            <a:pPr algn="ctr"/>
            <a:r>
              <a:rPr lang="en-US" sz="3200" dirty="0">
                <a:solidFill>
                  <a:srgbClr val="FF9966"/>
                </a:solidFill>
                <a:latin typeface="+mj-lt"/>
              </a:rPr>
              <a:t>Associate Dean for Research &amp; Graduate Studies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August 16, 2021</a:t>
            </a:r>
          </a:p>
        </p:txBody>
      </p:sp>
    </p:spTree>
    <p:extLst>
      <p:ext uri="{BB962C8B-B14F-4D97-AF65-F5344CB8AC3E}">
        <p14:creationId xmlns:p14="http://schemas.microsoft.com/office/powerpoint/2010/main" val="1119886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CVM Office for Research &amp; Graduate Studies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Student Demographics 2020-2021</a:t>
            </a:r>
            <a:br>
              <a:rPr lang="en-US" sz="3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3100" dirty="0">
                <a:solidFill>
                  <a:schemeClr val="bg1">
                    <a:lumMod val="50000"/>
                  </a:schemeClr>
                </a:solidFill>
              </a:rPr>
              <a:t>N = 54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96963" y="1846263"/>
          <a:ext cx="4938712" cy="4022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95314A0-3E05-45BC-9A70-AEE1BE72E0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1056" y="2626023"/>
            <a:ext cx="5925312" cy="350655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9966"/>
                </a:solidFill>
                <a:latin typeface="+mj-lt"/>
              </a:rPr>
              <a:t>Brazil		China		Egypt</a:t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>	India		Japan</a:t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>	Mexico		Nigeria		Paraguay</a:t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>	Taiwan		Thailand</a:t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b="1" dirty="0">
                <a:solidFill>
                  <a:srgbClr val="FF9966"/>
                </a:solidFill>
                <a:latin typeface="+mj-lt"/>
              </a:rPr>
            </a:br>
            <a:r>
              <a:rPr lang="en-US" sz="2400" b="1" dirty="0">
                <a:solidFill>
                  <a:srgbClr val="FF9966"/>
                </a:solidFill>
                <a:latin typeface="+mj-lt"/>
              </a:rPr>
              <a:t>	Uruguay</a:t>
            </a:r>
            <a:endParaRPr lang="en-US" sz="2400" b="1" dirty="0">
              <a:solidFill>
                <a:srgbClr val="FF9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64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689" y="403691"/>
            <a:ext cx="5230367" cy="84602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FF9966"/>
                </a:solidFill>
              </a:rPr>
              <a:t>MSc Coursework: 30 credits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80416" y="2211494"/>
            <a:ext cx="4937760" cy="4023359"/>
          </a:xfrm>
        </p:spPr>
        <p:txBody>
          <a:bodyPr>
            <a:normAutofit/>
          </a:bodyPr>
          <a:lstStyle/>
          <a:p>
            <a:pPr marL="201168" lvl="1" indent="0">
              <a:buNone/>
            </a:pPr>
            <a:endParaRPr lang="en-US" sz="3600" dirty="0">
              <a:latin typeface="+mj-lt"/>
            </a:endParaRPr>
          </a:p>
          <a:p>
            <a:pPr marL="201168" lvl="1" indent="0">
              <a:buNone/>
            </a:pPr>
            <a:r>
              <a:rPr lang="en-US" sz="3600" dirty="0">
                <a:solidFill>
                  <a:srgbClr val="FF9966"/>
                </a:solidFill>
                <a:latin typeface="+mj-lt"/>
              </a:rPr>
              <a:t>Required</a:t>
            </a:r>
          </a:p>
          <a:p>
            <a:pPr lvl="1"/>
            <a:r>
              <a:rPr lang="en-US" sz="3600" dirty="0">
                <a:solidFill>
                  <a:srgbClr val="FF9966"/>
                </a:solidFill>
                <a:latin typeface="+mj-lt"/>
              </a:rPr>
              <a:t>Statistics (3 credits)</a:t>
            </a:r>
          </a:p>
          <a:p>
            <a:pPr lvl="1"/>
            <a:r>
              <a:rPr lang="en-US" sz="3600" dirty="0">
                <a:solidFill>
                  <a:srgbClr val="FF9966"/>
                </a:solidFill>
                <a:latin typeface="+mj-lt"/>
              </a:rPr>
              <a:t>Molecular Biology (3)</a:t>
            </a:r>
          </a:p>
          <a:p>
            <a:pPr lvl="1"/>
            <a:r>
              <a:rPr lang="en-US" sz="3600" dirty="0">
                <a:solidFill>
                  <a:srgbClr val="FF9966"/>
                </a:solidFill>
                <a:latin typeface="+mj-lt"/>
              </a:rPr>
              <a:t>Graduate Seminars (1)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57664A-C5A1-4181-8DAB-E437E806E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208" y="18380"/>
            <a:ext cx="6717793" cy="682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32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943" y="231013"/>
            <a:ext cx="594055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9966"/>
                </a:solidFill>
              </a:rPr>
              <a:t>Semi-Annual Graduate</a:t>
            </a:r>
            <a:br>
              <a:rPr lang="en-US" dirty="0">
                <a:solidFill>
                  <a:srgbClr val="FF9966"/>
                </a:solidFill>
              </a:rPr>
            </a:br>
            <a:r>
              <a:rPr lang="en-US" dirty="0">
                <a:solidFill>
                  <a:srgbClr val="FF9966"/>
                </a:solidFill>
              </a:rPr>
              <a:t> Student Progress Report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367" y="2136363"/>
            <a:ext cx="6621380" cy="4351338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To monitor overall student progress …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Academic performance</a:t>
            </a:r>
          </a:p>
          <a:p>
            <a:pPr lvl="1"/>
            <a:r>
              <a:rPr lang="en-US" sz="3200" dirty="0">
                <a:latin typeface="+mj-lt"/>
              </a:rPr>
              <a:t>Satisfactory</a:t>
            </a:r>
          </a:p>
          <a:p>
            <a:pPr lvl="1"/>
            <a:r>
              <a:rPr lang="en-US" sz="3200" dirty="0">
                <a:latin typeface="+mj-lt"/>
              </a:rPr>
              <a:t>Marginal</a:t>
            </a:r>
          </a:p>
          <a:p>
            <a:pPr lvl="1"/>
            <a:r>
              <a:rPr lang="en-US" sz="3200" dirty="0">
                <a:latin typeface="+mj-lt"/>
              </a:rPr>
              <a:t>Unsatisfactory</a:t>
            </a:r>
          </a:p>
          <a:p>
            <a:pPr lvl="1"/>
            <a:r>
              <a:rPr lang="en-US" sz="3200" dirty="0">
                <a:latin typeface="+mj-lt"/>
              </a:rPr>
              <a:t>Not applicable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716" y="0"/>
            <a:ext cx="5241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14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3346" y="416425"/>
            <a:ext cx="5937504" cy="77419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9966"/>
                </a:solidFill>
              </a:rPr>
              <a:t>PhD Coursework:  90 credits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500" y="2019575"/>
            <a:ext cx="5568563" cy="4023359"/>
          </a:xfrm>
        </p:spPr>
        <p:txBody>
          <a:bodyPr>
            <a:normAutofit fontScale="92500" lnSpcReduction="10000"/>
          </a:bodyPr>
          <a:lstStyle/>
          <a:p>
            <a:pPr marL="201168" lvl="1" indent="0">
              <a:buNone/>
            </a:pPr>
            <a:endParaRPr lang="en-US" sz="3900" dirty="0">
              <a:latin typeface="+mj-lt"/>
            </a:endParaRPr>
          </a:p>
          <a:p>
            <a:pPr marL="201168" lvl="1" indent="0">
              <a:buNone/>
            </a:pPr>
            <a:r>
              <a:rPr lang="en-US" sz="3900" dirty="0">
                <a:solidFill>
                  <a:srgbClr val="FF9966"/>
                </a:solidFill>
                <a:latin typeface="+mj-lt"/>
              </a:rPr>
              <a:t>Required</a:t>
            </a:r>
          </a:p>
          <a:p>
            <a:pPr lvl="1"/>
            <a:r>
              <a:rPr lang="en-US" sz="3900" dirty="0">
                <a:solidFill>
                  <a:srgbClr val="FF9966"/>
                </a:solidFill>
                <a:latin typeface="+mj-lt"/>
              </a:rPr>
              <a:t>Research Ethics (1 credit)</a:t>
            </a:r>
          </a:p>
          <a:p>
            <a:pPr lvl="1"/>
            <a:r>
              <a:rPr lang="en-US" sz="3900" dirty="0">
                <a:solidFill>
                  <a:srgbClr val="FF9966"/>
                </a:solidFill>
                <a:latin typeface="+mj-lt"/>
              </a:rPr>
              <a:t>Grant Writing (1)</a:t>
            </a:r>
          </a:p>
          <a:p>
            <a:pPr lvl="1"/>
            <a:r>
              <a:rPr lang="en-US" sz="3900" dirty="0">
                <a:solidFill>
                  <a:srgbClr val="FF9966"/>
                </a:solidFill>
                <a:latin typeface="+mj-lt"/>
              </a:rPr>
              <a:t>Statistics (3)</a:t>
            </a:r>
          </a:p>
          <a:p>
            <a:pPr lvl="1"/>
            <a:r>
              <a:rPr lang="en-US" sz="3900" dirty="0">
                <a:solidFill>
                  <a:srgbClr val="FF9966"/>
                </a:solidFill>
                <a:latin typeface="+mj-lt"/>
              </a:rPr>
              <a:t>Molecular Biology (3)</a:t>
            </a:r>
          </a:p>
          <a:p>
            <a:pPr lvl="1"/>
            <a:r>
              <a:rPr lang="en-US" sz="3900" dirty="0">
                <a:solidFill>
                  <a:srgbClr val="FF9966"/>
                </a:solidFill>
                <a:latin typeface="+mj-lt"/>
              </a:rPr>
              <a:t>Graduate Seminars (6)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94F97A-4997-45D2-9E53-C127AB8FB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9968" y="-1"/>
            <a:ext cx="6352033" cy="68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295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592" y="6187"/>
            <a:ext cx="10357658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9900"/>
                </a:solidFill>
              </a:rPr>
              <a:t>Individual Development Plan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0592" y="1866396"/>
            <a:ext cx="10996863" cy="383570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+mj-lt"/>
              </a:rPr>
              <a:t>A tool to help support, plan, and track your career development and learning opportunities</a:t>
            </a:r>
          </a:p>
          <a:p>
            <a:pPr lvl="1"/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Knowing/Assessing Self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Exploring Options (career paths), prioritize skills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Setting SMART Goals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Implementing the Plan</a:t>
            </a: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0000FF"/>
                </a:solidFill>
                <a:latin typeface="+mj-lt"/>
              </a:rPr>
              <a:t>http://graduateschool.ufl.edu/faculty--staff/resources/individual-development-plan-idp-policy/</a:t>
            </a:r>
          </a:p>
        </p:txBody>
      </p:sp>
    </p:spTree>
    <p:extLst>
      <p:ext uri="{BB962C8B-B14F-4D97-AF65-F5344CB8AC3E}">
        <p14:creationId xmlns:p14="http://schemas.microsoft.com/office/powerpoint/2010/main" val="2992008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065" y="37213"/>
            <a:ext cx="11321934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9966"/>
                </a:solidFill>
              </a:rPr>
              <a:t>Professional Skills</a:t>
            </a:r>
            <a:br>
              <a:rPr lang="en-US" dirty="0">
                <a:solidFill>
                  <a:srgbClr val="FF9966"/>
                </a:solidFill>
              </a:rPr>
            </a:br>
            <a:r>
              <a:rPr lang="en-US" sz="2200" dirty="0">
                <a:solidFill>
                  <a:srgbClr val="FF9966"/>
                </a:solidFill>
              </a:rPr>
              <a:t>Collaboration | Communication | Leadership | Mentoring | Research Management | Teaching | 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479" y="1908516"/>
            <a:ext cx="10996863" cy="3835701"/>
          </a:xfrm>
        </p:spPr>
        <p:txBody>
          <a:bodyPr>
            <a:noAutofit/>
          </a:bodyPr>
          <a:lstStyle/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>
              <a:solidFill>
                <a:srgbClr val="0000FF"/>
              </a:solidFill>
              <a:latin typeface="+mj-lt"/>
            </a:endParaRPr>
          </a:p>
          <a:p>
            <a:pPr marL="201168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dirty="0">
                <a:solidFill>
                  <a:srgbClr val="FF9966"/>
                </a:solidFill>
                <a:latin typeface="+mj-lt"/>
              </a:rPr>
              <a:t>Office of Biomedical Research Career Development</a:t>
            </a:r>
            <a:br>
              <a:rPr lang="en-US" sz="2000" dirty="0">
                <a:solidFill>
                  <a:srgbClr val="FF9966"/>
                </a:solidFill>
                <a:latin typeface="+mj-lt"/>
              </a:rPr>
            </a:br>
            <a:r>
              <a:rPr lang="en-US" sz="2000" dirty="0">
                <a:solidFill>
                  <a:srgbClr val="FF9966"/>
                </a:solidFill>
                <a:latin typeface="+mj-lt"/>
              </a:rPr>
              <a:t>https://graddev.ufhealth.org/professional-skills/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405" y="1943262"/>
            <a:ext cx="3548180" cy="1847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299" y="3834124"/>
            <a:ext cx="3386365" cy="24826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892" y="1983171"/>
            <a:ext cx="3113940" cy="3302501"/>
          </a:xfrm>
          <a:prstGeom prst="rect">
            <a:avLst/>
          </a:prstGeom>
        </p:spPr>
      </p:pic>
      <p:sp>
        <p:nvSpPr>
          <p:cNvPr id="11" name="Content Placeholder 7"/>
          <p:cNvSpPr txBox="1">
            <a:spLocks/>
          </p:cNvSpPr>
          <p:nvPr/>
        </p:nvSpPr>
        <p:spPr>
          <a:xfrm>
            <a:off x="307065" y="2476544"/>
            <a:ext cx="3607822" cy="2062209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The Art of Giving Feedback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Active Listening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Resolving Conflict Situations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Communication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Personal Values, Wheel of Life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+mj-lt"/>
                <a:cs typeface="Calibri Light" panose="020F0302020204030204" pitchFamily="34" charset="0"/>
              </a:rPr>
              <a:t>Developing Your Five-Year Plan</a:t>
            </a:r>
          </a:p>
        </p:txBody>
      </p:sp>
    </p:spTree>
    <p:extLst>
      <p:ext uri="{BB962C8B-B14F-4D97-AF65-F5344CB8AC3E}">
        <p14:creationId xmlns:p14="http://schemas.microsoft.com/office/powerpoint/2010/main" val="2033524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005"/>
            <a:ext cx="10058400" cy="1450757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9966"/>
                </a:solidFill>
              </a:rPr>
              <a:t>CVM Department Graduate Coordinators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" y="2011680"/>
            <a:ext cx="11280649" cy="4340993"/>
          </a:xfrm>
        </p:spPr>
        <p:txBody>
          <a:bodyPr>
            <a:normAutofit fontScale="92500" lnSpcReduction="10000"/>
          </a:bodyPr>
          <a:lstStyle/>
          <a:p>
            <a:r>
              <a:rPr lang="en-US" sz="3900" dirty="0">
                <a:solidFill>
                  <a:srgbClr val="0000FF"/>
                </a:solidFill>
                <a:latin typeface="+mj-lt"/>
              </a:rPr>
              <a:t>Infect Dis &amp; Immunol </a:t>
            </a:r>
            <a:r>
              <a:rPr lang="en-US" sz="39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|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900" dirty="0">
                <a:solidFill>
                  <a:srgbClr val="FF9966"/>
                </a:solidFill>
                <a:latin typeface="+mj-lt"/>
              </a:rPr>
              <a:t>Dr. Allred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 err="1">
                <a:solidFill>
                  <a:srgbClr val="0000FF"/>
                </a:solidFill>
                <a:latin typeface="+mj-lt"/>
              </a:rPr>
              <a:t>Physiol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Sci </a:t>
            </a:r>
            <a:r>
              <a:rPr lang="en-US" sz="39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|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900" dirty="0">
                <a:solidFill>
                  <a:srgbClr val="FF9966"/>
                </a:solidFill>
                <a:latin typeface="+mj-lt"/>
              </a:rPr>
              <a:t>Dr. Bowden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>
                <a:solidFill>
                  <a:srgbClr val="0000FF"/>
                </a:solidFill>
                <a:latin typeface="+mj-lt"/>
              </a:rPr>
              <a:t>Lg </a:t>
            </a:r>
            <a:r>
              <a:rPr lang="en-US" sz="3900" dirty="0" err="1">
                <a:solidFill>
                  <a:srgbClr val="0000FF"/>
                </a:solidFill>
                <a:latin typeface="+mj-lt"/>
              </a:rPr>
              <a:t>Anim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Clin Sci </a:t>
            </a:r>
            <a:r>
              <a:rPr lang="en-US" sz="39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|</a:t>
            </a:r>
            <a:r>
              <a:rPr lang="en-US" sz="3900" dirty="0">
                <a:solidFill>
                  <a:srgbClr val="FF9966"/>
                </a:solidFill>
                <a:latin typeface="+mj-lt"/>
              </a:rPr>
              <a:t> Dr. Larkin</a:t>
            </a:r>
            <a:br>
              <a:rPr lang="en-US" sz="3900" dirty="0">
                <a:solidFill>
                  <a:srgbClr val="FF9966"/>
                </a:solidFill>
                <a:latin typeface="+mj-lt"/>
              </a:rPr>
            </a:br>
            <a:r>
              <a:rPr lang="en-US" sz="3900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FF9966"/>
                </a:solidFill>
                <a:latin typeface="+mj-lt"/>
              </a:rPr>
            </a:br>
            <a:r>
              <a:rPr lang="en-US" sz="3900" dirty="0">
                <a:solidFill>
                  <a:srgbClr val="0000FF"/>
                </a:solidFill>
                <a:latin typeface="+mj-lt"/>
              </a:rPr>
              <a:t>Comparative </a:t>
            </a:r>
            <a:r>
              <a:rPr lang="en-US" sz="3900" dirty="0" err="1">
                <a:solidFill>
                  <a:srgbClr val="0000FF"/>
                </a:solidFill>
                <a:latin typeface="+mj-lt"/>
              </a:rPr>
              <a:t>Diag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&amp; </a:t>
            </a:r>
            <a:r>
              <a:rPr lang="en-US" sz="3900" dirty="0" err="1">
                <a:solidFill>
                  <a:srgbClr val="0000FF"/>
                </a:solidFill>
                <a:latin typeface="+mj-lt"/>
              </a:rPr>
              <a:t>Pop’n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Med </a:t>
            </a:r>
            <a:r>
              <a:rPr lang="en-US" sz="39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|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900" dirty="0">
                <a:solidFill>
                  <a:srgbClr val="FF9966"/>
                </a:solidFill>
                <a:latin typeface="+mj-lt"/>
              </a:rPr>
              <a:t>Dr. Long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900" dirty="0">
                <a:solidFill>
                  <a:srgbClr val="0000FF"/>
                </a:solidFill>
                <a:latin typeface="+mj-lt"/>
              </a:rPr>
            </a:br>
            <a:r>
              <a:rPr lang="en-US" sz="3900" dirty="0" err="1">
                <a:solidFill>
                  <a:srgbClr val="0000FF"/>
                </a:solidFill>
                <a:latin typeface="+mj-lt"/>
              </a:rPr>
              <a:t>Sm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900" dirty="0" err="1">
                <a:solidFill>
                  <a:srgbClr val="0000FF"/>
                </a:solidFill>
                <a:latin typeface="+mj-lt"/>
              </a:rPr>
              <a:t>Anim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Clin Sci </a:t>
            </a:r>
            <a:r>
              <a:rPr lang="en-US" sz="3900" dirty="0">
                <a:solidFill>
                  <a:schemeClr val="bg1">
                    <a:lumMod val="85000"/>
                  </a:schemeClr>
                </a:solidFill>
                <a:latin typeface="+mj-lt"/>
              </a:rPr>
              <a:t>|</a:t>
            </a:r>
            <a:r>
              <a:rPr lang="en-US" sz="3900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900" dirty="0">
                <a:solidFill>
                  <a:srgbClr val="FF9966"/>
                </a:solidFill>
                <a:latin typeface="+mj-lt"/>
              </a:rPr>
              <a:t>Dr. Santoro</a:t>
            </a:r>
          </a:p>
          <a:p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8B9C2-0D0B-4767-A1BE-9E87F1F09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1932" y="4474844"/>
            <a:ext cx="1257876" cy="187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6257F1-BCA4-4DB7-8896-9AE4D3446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1400" y="3425767"/>
            <a:ext cx="1273260" cy="187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C7CD0E-7184-42AB-B5DC-8CE02A987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480" y="1703322"/>
            <a:ext cx="1268803" cy="187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599975-C122-4258-BB51-E11A807984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238" y="4084266"/>
            <a:ext cx="1251886" cy="187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38B132-4183-43BA-A92F-B364C05E4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0835" y="2438458"/>
            <a:ext cx="1231893" cy="1877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02166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Small Animal Clinical Sciences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2020303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Dan Lewis</a:t>
            </a:r>
            <a:br>
              <a:rPr lang="en-US" sz="4000" b="1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Distinguished Professor 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+mj-lt"/>
              </a:rPr>
              <a:t>for 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Domenico Santoro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Associate Professor and Department Graduate Coordinator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2216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Large Animal Clinical Sciences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1937177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Iske Larkin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Lecturer and Department Graduate Coordinator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18460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largeanimal.vethospitals.ufl.edu/files/2011/09/UF-Veterinary-Hospitals-Aeria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0"/>
            <a:ext cx="7400222" cy="610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73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71C231-78FA-4E69-AFFB-B47A3666983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71626155"/>
              </p:ext>
            </p:extLst>
          </p:nvPr>
        </p:nvGraphicFramePr>
        <p:xfrm>
          <a:off x="2943226" y="85725"/>
          <a:ext cx="9248774" cy="621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52475">
                  <a:extLst>
                    <a:ext uri="{9D8B030D-6E8A-4147-A177-3AD203B41FA5}">
                      <a16:colId xmlns:a16="http://schemas.microsoft.com/office/drawing/2014/main" val="688054222"/>
                    </a:ext>
                  </a:extLst>
                </a:gridCol>
                <a:gridCol w="8496299">
                  <a:extLst>
                    <a:ext uri="{9D8B030D-6E8A-4147-A177-3AD203B41FA5}">
                      <a16:colId xmlns:a16="http://schemas.microsoft.com/office/drawing/2014/main" val="3192821976"/>
                    </a:ext>
                  </a:extLst>
                </a:gridCol>
              </a:tblGrid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843848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Welcome Remarks</a:t>
                      </a:r>
                      <a:r>
                        <a:rPr lang="en-US" b="0" dirty="0">
                          <a:latin typeface="+mj-lt"/>
                        </a:rPr>
                        <a:t>: David Pascual, Associate Dean for Research &amp; Graduate Studies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624381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905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Vet Graduate Student Association</a:t>
                      </a:r>
                      <a:r>
                        <a:rPr lang="en-US" b="0" dirty="0">
                          <a:latin typeface="+mj-lt"/>
                        </a:rPr>
                        <a:t>: PhD student Elizabeth Brammer-Robbins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789406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915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New students: Two-minute Self-Introductions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357805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945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UF Career Connections Center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Matthew Cowley 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378280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UF Library Resources</a:t>
                      </a:r>
                      <a:r>
                        <a:rPr lang="en-US" b="0" dirty="0">
                          <a:latin typeface="+mj-lt"/>
                        </a:rPr>
                        <a:t>:  Hannah Norton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662615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UF Counseling &amp; Wellness</a:t>
                      </a:r>
                      <a:r>
                        <a:rPr lang="en-US" b="0" dirty="0">
                          <a:latin typeface="+mj-lt"/>
                        </a:rPr>
                        <a:t>: Ebony Okafor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3693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1030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235403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1040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Graduate Assistants United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Rachel Harnett and Amanda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Pritzlaff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892878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1055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CVM Graduate Programs  Overview</a:t>
                      </a:r>
                      <a:r>
                        <a:rPr lang="en-US" b="0" dirty="0">
                          <a:latin typeface="+mj-lt"/>
                        </a:rPr>
                        <a:t>: Jorge Hernandez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1470413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Small Animal Clinical Sciences</a:t>
                      </a:r>
                      <a:r>
                        <a:rPr lang="en-US" b="0" dirty="0">
                          <a:latin typeface="+mj-lt"/>
                        </a:rPr>
                        <a:t>: Dan Lewis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061161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Large Animal Clinical Sciences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Iske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Larkin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610430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Infectious Diseases &amp; Immunology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: David Allred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39924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Comparative, Diagnostic &amp; Population Medicine</a:t>
                      </a:r>
                      <a:r>
                        <a:rPr lang="en-US" b="0" dirty="0">
                          <a:latin typeface="+mj-lt"/>
                        </a:rPr>
                        <a:t>: Heather Walden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85878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Physiological Sciences</a:t>
                      </a:r>
                      <a:r>
                        <a:rPr lang="en-US" b="0" dirty="0">
                          <a:latin typeface="+mj-lt"/>
                        </a:rPr>
                        <a:t>: John Bowden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493009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Introduction: </a:t>
                      </a:r>
                      <a:r>
                        <a:rPr lang="en-US" b="0" dirty="0">
                          <a:latin typeface="+mj-lt"/>
                        </a:rPr>
                        <a:t>Sara Rubinstein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039437"/>
                  </a:ext>
                </a:extLst>
              </a:tr>
              <a:tr h="291906">
                <a:tc>
                  <a:txBody>
                    <a:bodyPr/>
                    <a:lstStyle/>
                    <a:p>
                      <a:r>
                        <a:rPr lang="en-US" b="0" dirty="0">
                          <a:latin typeface="+mj-lt"/>
                        </a:rPr>
                        <a:t>1130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+mj-lt"/>
                        </a:rPr>
                        <a:t>Summary</a:t>
                      </a:r>
                      <a:r>
                        <a:rPr lang="en-US" b="0" dirty="0">
                          <a:latin typeface="+mj-lt"/>
                        </a:rPr>
                        <a:t>: Jorge Hernandez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64135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D4058CD-5A08-4A0F-96AC-CD28D60AD0B3}"/>
              </a:ext>
            </a:extLst>
          </p:cNvPr>
          <p:cNvSpPr txBox="1"/>
          <p:nvPr/>
        </p:nvSpPr>
        <p:spPr>
          <a:xfrm>
            <a:off x="314324" y="1268313"/>
            <a:ext cx="2305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00FF"/>
                </a:solidFill>
                <a:latin typeface="+mj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9318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0456" y="637545"/>
            <a:ext cx="9303488" cy="89577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Large Animal Clinical </a:t>
            </a:r>
            <a:r>
              <a:rPr lang="en-US" sz="4400" dirty="0" smtClean="0"/>
              <a:t>Sciences</a:t>
            </a:r>
            <a:r>
              <a:rPr lang="en-US" sz="4400" dirty="0"/>
              <a:t> </a:t>
            </a:r>
            <a:r>
              <a:rPr lang="en-US" sz="4400" dirty="0" smtClean="0"/>
              <a:t>| Services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920085"/>
            <a:ext cx="4419600" cy="4434840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Aquatic Animals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Food Animal Repro &amp; 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Animal Medicine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Animal Surgery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Theriogenology</a:t>
            </a:r>
            <a:r>
              <a:rPr lang="en-US" sz="2400" dirty="0"/>
              <a:t> (Reproduction)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Clinical training</a:t>
            </a:r>
          </a:p>
          <a:p>
            <a:r>
              <a:rPr lang="en-US" sz="2400" dirty="0"/>
              <a:t>Extension (Beef, Dairy, Deer, Horses, Poultry, Aquatics, Small Ruminants)</a:t>
            </a:r>
          </a:p>
          <a:p>
            <a:r>
              <a:rPr lang="en-US" sz="2400" dirty="0"/>
              <a:t>Research 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Graduate Faculty :28</a:t>
            </a:r>
          </a:p>
          <a:p>
            <a:r>
              <a:rPr lang="en-US" dirty="0"/>
              <a:t>For 2020-2021</a:t>
            </a:r>
          </a:p>
          <a:p>
            <a:pPr lvl="1"/>
            <a:r>
              <a:rPr lang="en-US" dirty="0"/>
              <a:t>7 MS</a:t>
            </a:r>
          </a:p>
          <a:p>
            <a:pPr lvl="1"/>
            <a:r>
              <a:rPr lang="en-US" dirty="0"/>
              <a:t>8 PhD</a:t>
            </a:r>
          </a:p>
        </p:txBody>
      </p:sp>
      <p:pic>
        <p:nvPicPr>
          <p:cNvPr id="5" name="Picture 4" descr="twins 0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956" y="3810000"/>
            <a:ext cx="1880752" cy="281940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987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LACS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590013"/>
            <a:ext cx="10058400" cy="3417382"/>
          </a:xfrm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Equine</a:t>
            </a:r>
          </a:p>
          <a:p>
            <a:pPr lvl="1"/>
            <a:r>
              <a:rPr lang="en-US" sz="2000" b="1" dirty="0">
                <a:latin typeface="+mj-lt"/>
              </a:rPr>
              <a:t>Gastrointestinal physiology and pathophysiology - Drs. Freeman, and </a:t>
            </a:r>
            <a:r>
              <a:rPr lang="en-US" sz="2000" b="1" dirty="0" err="1">
                <a:latin typeface="+mj-lt"/>
              </a:rPr>
              <a:t>Bauck</a:t>
            </a:r>
            <a:endParaRPr lang="en-US" sz="2000" b="1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</a:rPr>
              <a:t>Reproduction - Stallion infertility - Dr. </a:t>
            </a:r>
            <a:r>
              <a:rPr lang="en-US" sz="2000" b="1" dirty="0" err="1">
                <a:latin typeface="+mj-lt"/>
              </a:rPr>
              <a:t>Pozor</a:t>
            </a:r>
            <a:r>
              <a:rPr lang="en-US" sz="2000" b="1" dirty="0">
                <a:latin typeface="+mj-lt"/>
              </a:rPr>
              <a:t>; Mare infertility – Dr. Macpherson</a:t>
            </a:r>
          </a:p>
          <a:p>
            <a:pPr lvl="1"/>
            <a:r>
              <a:rPr lang="en-US" sz="2000" b="1" dirty="0">
                <a:latin typeface="+mj-lt"/>
              </a:rPr>
              <a:t>Musculoskeletal disease – Drs. </a:t>
            </a:r>
            <a:r>
              <a:rPr lang="en-US" sz="2000" b="1" dirty="0" err="1">
                <a:latin typeface="+mj-lt"/>
              </a:rPr>
              <a:t>McCarrel</a:t>
            </a:r>
            <a:r>
              <a:rPr lang="en-US" sz="2000" b="1" dirty="0">
                <a:latin typeface="+mj-lt"/>
              </a:rPr>
              <a:t> and </a:t>
            </a:r>
            <a:r>
              <a:rPr lang="en-US" sz="2000" b="1" dirty="0" err="1">
                <a:latin typeface="+mj-lt"/>
              </a:rPr>
              <a:t>Biedrzcki</a:t>
            </a:r>
            <a:endParaRPr lang="en-US" sz="2000" b="1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</a:rPr>
              <a:t>Pharmacokinetics and Pharmacodynamics – Dr. </a:t>
            </a:r>
            <a:r>
              <a:rPr lang="en-US" sz="2000" b="1" dirty="0" err="1">
                <a:latin typeface="+mj-lt"/>
              </a:rPr>
              <a:t>McCarrel</a:t>
            </a:r>
            <a:endParaRPr lang="en-US" sz="2000" b="1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</a:rPr>
              <a:t>Cardiology – Dr. Adin </a:t>
            </a:r>
          </a:p>
          <a:p>
            <a:pPr lvl="1"/>
            <a:r>
              <a:rPr lang="en-US" sz="2000" b="1" dirty="0">
                <a:latin typeface="+mj-lt"/>
              </a:rPr>
              <a:t>Neonatology, neurology, infectious disease, hemostatic therapies, and colic– Dr. </a:t>
            </a:r>
            <a:r>
              <a:rPr lang="en-US" sz="2000" b="1" dirty="0" err="1">
                <a:latin typeface="+mj-lt"/>
              </a:rPr>
              <a:t>DeNotta</a:t>
            </a:r>
            <a:endParaRPr lang="en-US" sz="2000" b="1" dirty="0">
              <a:latin typeface="+mj-lt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2" descr="C:\Users\pozorm\Videos\Videos 2011\3-15-2011(1)\20110315093600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1" r="11481" b="17740"/>
          <a:stretch/>
        </p:blipFill>
        <p:spPr bwMode="auto">
          <a:xfrm>
            <a:off x="6820463" y="487287"/>
            <a:ext cx="375007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74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UF Equine Performance Laboratory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Studies the effects of drugs on athletic performance in race horses -  Dr. </a:t>
            </a:r>
            <a:r>
              <a:rPr lang="en-US" dirty="0" err="1"/>
              <a:t>McCarrel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646" y="2640418"/>
            <a:ext cx="4267200" cy="3147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159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LACS Research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227" y="1890936"/>
            <a:ext cx="9769549" cy="4396450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>
                <a:latin typeface="+mj-lt"/>
              </a:rPr>
              <a:t>Beef and Dairy Cattle Research </a:t>
            </a:r>
          </a:p>
          <a:p>
            <a:pPr lvl="1"/>
            <a:r>
              <a:rPr lang="en-US" sz="2900" dirty="0">
                <a:latin typeface="+mj-lt"/>
              </a:rPr>
              <a:t>Infectious diseases – Dr. Rae </a:t>
            </a:r>
          </a:p>
          <a:p>
            <a:pPr lvl="2"/>
            <a:r>
              <a:rPr lang="en-US" sz="2900" dirty="0">
                <a:latin typeface="+mj-lt"/>
              </a:rPr>
              <a:t> Mycobacterium </a:t>
            </a:r>
            <a:r>
              <a:rPr lang="en-US" sz="2900" dirty="0" err="1">
                <a:latin typeface="+mj-lt"/>
              </a:rPr>
              <a:t>avium</a:t>
            </a:r>
            <a:r>
              <a:rPr lang="en-US" sz="2900" dirty="0">
                <a:latin typeface="+mj-lt"/>
              </a:rPr>
              <a:t> ssp. </a:t>
            </a:r>
            <a:r>
              <a:rPr lang="en-US" sz="2900" dirty="0" err="1">
                <a:latin typeface="+mj-lt"/>
              </a:rPr>
              <a:t>paratuberculosis</a:t>
            </a:r>
            <a:r>
              <a:rPr lang="en-US" sz="2900" dirty="0">
                <a:latin typeface="+mj-lt"/>
              </a:rPr>
              <a:t> &amp; </a:t>
            </a:r>
            <a:r>
              <a:rPr lang="en-US" sz="2900" dirty="0" err="1">
                <a:latin typeface="+mj-lt"/>
              </a:rPr>
              <a:t>Tritrichomonas</a:t>
            </a:r>
            <a:r>
              <a:rPr lang="en-US" sz="2900" dirty="0">
                <a:latin typeface="+mj-lt"/>
              </a:rPr>
              <a:t> </a:t>
            </a:r>
            <a:r>
              <a:rPr lang="en-US" sz="2900" dirty="0" err="1">
                <a:latin typeface="+mj-lt"/>
              </a:rPr>
              <a:t>foetus</a:t>
            </a:r>
            <a:endParaRPr lang="en-US" sz="2900" dirty="0">
              <a:latin typeface="+mj-lt"/>
            </a:endParaRPr>
          </a:p>
          <a:p>
            <a:pPr lvl="1"/>
            <a:r>
              <a:rPr lang="en-US" sz="2900" dirty="0">
                <a:latin typeface="+mj-lt"/>
              </a:rPr>
              <a:t>Mycoplasma </a:t>
            </a:r>
            <a:r>
              <a:rPr lang="en-US" sz="2900" dirty="0" err="1">
                <a:latin typeface="+mj-lt"/>
              </a:rPr>
              <a:t>bovis</a:t>
            </a:r>
            <a:r>
              <a:rPr lang="en-US" sz="2900" dirty="0">
                <a:latin typeface="+mj-lt"/>
              </a:rPr>
              <a:t> infections and mastitis - Dr. </a:t>
            </a:r>
            <a:r>
              <a:rPr lang="en-US" sz="2900" dirty="0" err="1">
                <a:latin typeface="+mj-lt"/>
              </a:rPr>
              <a:t>Maunsell</a:t>
            </a:r>
            <a:r>
              <a:rPr lang="en-US" sz="2900" dirty="0">
                <a:latin typeface="+mj-lt"/>
              </a:rPr>
              <a:t> </a:t>
            </a:r>
          </a:p>
          <a:p>
            <a:pPr lvl="1"/>
            <a:r>
              <a:rPr lang="en-US" sz="2900" dirty="0">
                <a:latin typeface="+mj-lt"/>
              </a:rPr>
              <a:t>Reproductive management in dairy cattle – Drs. </a:t>
            </a:r>
            <a:r>
              <a:rPr lang="en-US" sz="2900" dirty="0" err="1">
                <a:latin typeface="+mj-lt"/>
              </a:rPr>
              <a:t>Galvao</a:t>
            </a:r>
            <a:r>
              <a:rPr lang="en-US" sz="2900" dirty="0">
                <a:latin typeface="+mj-lt"/>
              </a:rPr>
              <a:t>, </a:t>
            </a:r>
            <a:r>
              <a:rPr lang="en-US" sz="2900" dirty="0" err="1">
                <a:latin typeface="+mj-lt"/>
              </a:rPr>
              <a:t>Bisinotto</a:t>
            </a:r>
            <a:r>
              <a:rPr lang="en-US" sz="2900" dirty="0">
                <a:latin typeface="+mj-lt"/>
              </a:rPr>
              <a:t> and </a:t>
            </a:r>
            <a:r>
              <a:rPr lang="en-US" sz="2900" dirty="0" err="1">
                <a:latin typeface="+mj-lt"/>
              </a:rPr>
              <a:t>Chebel</a:t>
            </a:r>
            <a:endParaRPr lang="en-US" sz="2900" dirty="0">
              <a:latin typeface="+mj-lt"/>
            </a:endParaRPr>
          </a:p>
          <a:p>
            <a:pPr lvl="1"/>
            <a:r>
              <a:rPr lang="en-US" sz="2900" dirty="0">
                <a:latin typeface="+mj-lt"/>
              </a:rPr>
              <a:t>Dairy Welfare – Dr. </a:t>
            </a:r>
            <a:r>
              <a:rPr lang="en-US" sz="2900" dirty="0" err="1">
                <a:latin typeface="+mj-lt"/>
              </a:rPr>
              <a:t>Chebel</a:t>
            </a:r>
            <a:endParaRPr lang="en-US" sz="2900" dirty="0">
              <a:latin typeface="+mj-lt"/>
            </a:endParaRPr>
          </a:p>
          <a:p>
            <a:pPr lvl="1"/>
            <a:r>
              <a:rPr lang="en-US" sz="2900" dirty="0">
                <a:latin typeface="+mj-lt"/>
              </a:rPr>
              <a:t>Calf immunology and disease – </a:t>
            </a:r>
            <a:r>
              <a:rPr lang="en-US" sz="2900" dirty="0" err="1">
                <a:latin typeface="+mj-lt"/>
              </a:rPr>
              <a:t>Dr</a:t>
            </a:r>
            <a:r>
              <a:rPr lang="en-US" sz="2900" dirty="0">
                <a:latin typeface="+mj-lt"/>
              </a:rPr>
              <a:t> Bittar</a:t>
            </a:r>
          </a:p>
          <a:p>
            <a:pPr lvl="1"/>
            <a:endParaRPr lang="en-US" sz="2900" dirty="0">
              <a:latin typeface="+mj-lt"/>
            </a:endParaRPr>
          </a:p>
          <a:p>
            <a:r>
              <a:rPr lang="en-US" sz="2900" dirty="0">
                <a:latin typeface="+mj-lt"/>
              </a:rPr>
              <a:t>Epidemiology of diseases in animal and human populations – Drs. </a:t>
            </a:r>
            <a:r>
              <a:rPr lang="en-US" sz="2900" dirty="0" smtClean="0">
                <a:latin typeface="+mj-lt"/>
              </a:rPr>
              <a:t>Denagamage, Hernandez</a:t>
            </a:r>
            <a:r>
              <a:rPr lang="en-US" sz="2900" dirty="0">
                <a:latin typeface="+mj-lt"/>
              </a:rPr>
              <a:t>, </a:t>
            </a:r>
            <a:r>
              <a:rPr lang="en-US" sz="2900" dirty="0" smtClean="0">
                <a:latin typeface="+mj-lt"/>
              </a:rPr>
              <a:t>and </a:t>
            </a:r>
            <a:r>
              <a:rPr lang="en-US" sz="2900" dirty="0">
                <a:latin typeface="+mj-lt"/>
              </a:rPr>
              <a:t>Isaza</a:t>
            </a:r>
            <a:br>
              <a:rPr lang="en-US" sz="2900" dirty="0">
                <a:latin typeface="+mj-lt"/>
              </a:rPr>
            </a:br>
            <a:endParaRPr lang="en-US" sz="2900" dirty="0">
              <a:latin typeface="+mj-lt"/>
            </a:endParaRPr>
          </a:p>
          <a:p>
            <a:r>
              <a:rPr lang="en-US" sz="2900" dirty="0">
                <a:latin typeface="+mj-lt"/>
              </a:rPr>
              <a:t>Deer diseases – Dr. Campos</a:t>
            </a:r>
            <a:br>
              <a:rPr lang="en-US" sz="2900" dirty="0">
                <a:latin typeface="+mj-lt"/>
              </a:rPr>
            </a:br>
            <a:endParaRPr lang="en-US" sz="2900" dirty="0">
              <a:latin typeface="+mj-lt"/>
            </a:endParaRPr>
          </a:p>
          <a:p>
            <a:r>
              <a:rPr lang="en-US" sz="2900" dirty="0">
                <a:latin typeface="+mj-lt"/>
              </a:rPr>
              <a:t>Goat and Sheep diseases – Dr. Cabrera </a:t>
            </a:r>
            <a:br>
              <a:rPr lang="en-US" sz="2900" dirty="0">
                <a:latin typeface="+mj-lt"/>
              </a:rPr>
            </a:br>
            <a:endParaRPr lang="en-US" sz="2900" dirty="0">
              <a:latin typeface="+mj-lt"/>
            </a:endParaRPr>
          </a:p>
          <a:p>
            <a:r>
              <a:rPr lang="en-US" sz="2900" dirty="0">
                <a:latin typeface="+mj-lt"/>
              </a:rPr>
              <a:t>Poultry diseases – </a:t>
            </a:r>
            <a:r>
              <a:rPr lang="en-US" sz="2900" dirty="0" smtClean="0">
                <a:latin typeface="+mj-lt"/>
              </a:rPr>
              <a:t>Dr. </a:t>
            </a:r>
            <a:r>
              <a:rPr lang="en-US" sz="2900" dirty="0">
                <a:latin typeface="+mj-lt"/>
              </a:rPr>
              <a:t>Butcher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4" descr="DSC029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49" r="14933" b="22828"/>
          <a:stretch/>
        </p:blipFill>
        <p:spPr bwMode="auto">
          <a:xfrm>
            <a:off x="6324600" y="304800"/>
            <a:ext cx="3824468" cy="1851950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5122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LACS Research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93548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Aquatic Animal Health</a:t>
            </a:r>
          </a:p>
          <a:p>
            <a:pPr lvl="1"/>
            <a:r>
              <a:rPr lang="en-US" sz="2000" dirty="0">
                <a:latin typeface="+mj-lt"/>
              </a:rPr>
              <a:t>Aquaculture, Aquarium and Fish Health</a:t>
            </a:r>
          </a:p>
          <a:p>
            <a:pPr lvl="1"/>
            <a:r>
              <a:rPr lang="en-US" sz="2000" dirty="0">
                <a:latin typeface="+mj-lt"/>
              </a:rPr>
              <a:t>Emerging Pathogens and Infectious Diseases</a:t>
            </a:r>
          </a:p>
          <a:p>
            <a:pPr lvl="1"/>
            <a:r>
              <a:rPr lang="en-US" sz="2000" dirty="0">
                <a:latin typeface="+mj-lt"/>
              </a:rPr>
              <a:t>Dolphin nutrition, microbiome &amp; oncology </a:t>
            </a:r>
          </a:p>
          <a:p>
            <a:pPr lvl="1"/>
            <a:r>
              <a:rPr lang="en-US" sz="2000" dirty="0">
                <a:latin typeface="+mj-lt"/>
              </a:rPr>
              <a:t>Manatee </a:t>
            </a:r>
          </a:p>
          <a:p>
            <a:pPr lvl="2"/>
            <a:r>
              <a:rPr lang="en-US" sz="2000" dirty="0">
                <a:latin typeface="+mj-lt"/>
              </a:rPr>
              <a:t>Reproduction</a:t>
            </a:r>
          </a:p>
          <a:p>
            <a:pPr lvl="2"/>
            <a:r>
              <a:rPr lang="en-US" sz="2000" dirty="0">
                <a:latin typeface="+mj-lt"/>
              </a:rPr>
              <a:t>Toxicology</a:t>
            </a:r>
          </a:p>
          <a:p>
            <a:pPr lvl="2"/>
            <a:r>
              <a:rPr lang="en-US" sz="2000" dirty="0">
                <a:latin typeface="+mj-lt"/>
              </a:rPr>
              <a:t>West African Manatees</a:t>
            </a:r>
          </a:p>
          <a:p>
            <a:pPr lvl="2"/>
            <a:r>
              <a:rPr lang="en-US" sz="2000" dirty="0">
                <a:latin typeface="+mj-lt"/>
              </a:rPr>
              <a:t>Genetics</a:t>
            </a:r>
          </a:p>
          <a:p>
            <a:pPr lvl="2"/>
            <a:r>
              <a:rPr lang="en-US" sz="2000" dirty="0">
                <a:latin typeface="+mj-lt"/>
              </a:rPr>
              <a:t>Proteomics, </a:t>
            </a:r>
            <a:r>
              <a:rPr lang="en-US" sz="2000" dirty="0" err="1">
                <a:latin typeface="+mj-lt"/>
              </a:rPr>
              <a:t>lipidomics</a:t>
            </a:r>
            <a:r>
              <a:rPr lang="en-US" sz="2000" dirty="0">
                <a:latin typeface="+mj-lt"/>
              </a:rPr>
              <a:t>, metabolomics</a:t>
            </a:r>
          </a:p>
          <a:p>
            <a:pPr lvl="1"/>
            <a:r>
              <a:rPr lang="en-US" sz="2000" dirty="0">
                <a:latin typeface="+mj-lt"/>
              </a:rPr>
              <a:t>Scholarship of Teaching and Learning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3670214"/>
            <a:ext cx="2877718" cy="215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0701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11" y="271314"/>
            <a:ext cx="9003450" cy="926190"/>
          </a:xfrm>
        </p:spPr>
        <p:txBody>
          <a:bodyPr/>
          <a:lstStyle/>
          <a:p>
            <a:r>
              <a:rPr lang="en-US" dirty="0"/>
              <a:t>LACS Departmental Support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911" y="1315584"/>
            <a:ext cx="7617428" cy="715235"/>
          </a:xfrm>
        </p:spPr>
        <p:txBody>
          <a:bodyPr>
            <a:noAutofit/>
          </a:bodyPr>
          <a:lstStyle/>
          <a:p>
            <a:r>
              <a:rPr lang="en-US" sz="2400" b="1" dirty="0"/>
              <a:t>Dr David Freeman </a:t>
            </a:r>
            <a:r>
              <a:rPr lang="en-US" sz="2400" dirty="0"/>
              <a:t>– Professor and Interim Department Chair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8A70B-B6AB-4AF2-983E-EBBE356440FF}"/>
              </a:ext>
            </a:extLst>
          </p:cNvPr>
          <p:cNvSpPr txBox="1"/>
          <p:nvPr/>
        </p:nvSpPr>
        <p:spPr>
          <a:xfrm>
            <a:off x="1905000" y="6169192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2"/>
              </a:rPr>
              <a:t>https://lacs.vetmed.ufl.edu/faculty-and-staff/administrative-staff/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3886D4-3628-46EB-BB62-2DBC4F34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834" y="2591862"/>
            <a:ext cx="5719762" cy="3577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2C3CE-BE9F-469D-AFEE-24D0E4138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744" y="647665"/>
            <a:ext cx="3151225" cy="19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01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6382" y="406377"/>
            <a:ext cx="8229600" cy="8199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Tips and Tricks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889" y="2142460"/>
            <a:ext cx="10058400" cy="3747977"/>
          </a:xfrm>
        </p:spPr>
        <p:txBody>
          <a:bodyPr>
            <a:normAutofit/>
          </a:bodyPr>
          <a:lstStyle/>
          <a:p>
            <a:pPr lvl="1"/>
            <a:r>
              <a:rPr lang="en-US" sz="2000" b="1" dirty="0">
                <a:latin typeface="+mj-lt"/>
              </a:rPr>
              <a:t>Plan ahead for committee meetings (herding cats)</a:t>
            </a:r>
          </a:p>
          <a:p>
            <a:pPr lvl="1"/>
            <a:r>
              <a:rPr lang="en-US" sz="2000" b="1" dirty="0">
                <a:latin typeface="+mj-lt"/>
              </a:rPr>
              <a:t>Take minutes</a:t>
            </a:r>
          </a:p>
          <a:p>
            <a:pPr lvl="1"/>
            <a:r>
              <a:rPr lang="en-US" sz="2000" b="1" dirty="0">
                <a:latin typeface="+mj-lt"/>
              </a:rPr>
              <a:t>Introduce yourself to Staff in Dept – who to go to for fiscal questions and travel forms</a:t>
            </a:r>
          </a:p>
          <a:p>
            <a:pPr lvl="1"/>
            <a:r>
              <a:rPr lang="en-US" sz="2000" b="1" dirty="0">
                <a:latin typeface="+mj-lt"/>
              </a:rPr>
              <a:t>Travel grants (e-mails from the Graduate School)</a:t>
            </a:r>
          </a:p>
          <a:p>
            <a:pPr lvl="1"/>
            <a:r>
              <a:rPr lang="en-US" sz="2000" b="1" dirty="0">
                <a:latin typeface="+mj-lt"/>
              </a:rPr>
              <a:t>UF resources; EH&amp;S, Lab safety</a:t>
            </a:r>
          </a:p>
          <a:p>
            <a:pPr lvl="1"/>
            <a:endParaRPr lang="en-US" sz="2000" b="1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</a:rPr>
              <a:t>Big Brother/Sister for new grad students?</a:t>
            </a:r>
          </a:p>
          <a:p>
            <a:pPr lvl="1"/>
            <a:r>
              <a:rPr lang="en-US" sz="2000" b="1" dirty="0">
                <a:latin typeface="+mj-lt"/>
              </a:rPr>
              <a:t>College Clubs – VGSA, Alpha Psi, Aquatic Animal Health Club, dog food pick up etc… </a:t>
            </a:r>
          </a:p>
          <a:p>
            <a:pPr lvl="1"/>
            <a:endParaRPr lang="en-US" sz="2000" b="1" dirty="0">
              <a:latin typeface="+mj-lt"/>
            </a:endParaRPr>
          </a:p>
          <a:p>
            <a:pPr lvl="1"/>
            <a:r>
              <a:rPr lang="en-US" sz="2000" b="1" dirty="0">
                <a:latin typeface="+mj-lt"/>
                <a:hlinkClick r:id="rId3"/>
              </a:rPr>
              <a:t>https://lacs.vetmed.ufl.edu/ 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5765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Infectious Diseases &amp; Immunology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2036925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David Allred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Professor and Department Graduate Coordinator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8741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65724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Comparative, Diagnostic &amp; </a:t>
            </a:r>
            <a:r>
              <a:rPr lang="en-US" sz="4400" b="1" dirty="0" err="1">
                <a:solidFill>
                  <a:srgbClr val="0000FF"/>
                </a:solidFill>
              </a:rPr>
              <a:t>Pop’n</a:t>
            </a:r>
            <a:r>
              <a:rPr lang="en-US" sz="4400" b="1" dirty="0">
                <a:solidFill>
                  <a:srgbClr val="0000FF"/>
                </a:solidFill>
              </a:rPr>
              <a:t> Medicine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2962274"/>
            <a:ext cx="10058400" cy="308969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Heather Walden</a:t>
            </a:r>
            <a:br>
              <a:rPr lang="en-US" sz="4000" b="1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Assistant Professor of Parasitology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+mj-lt"/>
              </a:rPr>
              <a:t>for</a:t>
            </a: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Maureen Long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Professor and Department Graduate Coordinator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9926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868" y="836426"/>
            <a:ext cx="11642651" cy="111996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Department </a:t>
            </a:r>
            <a:r>
              <a:rPr lang="en-US" sz="3600" dirty="0" smtClean="0"/>
              <a:t>of Comparative </a:t>
            </a:r>
            <a:r>
              <a:rPr lang="en-US" sz="3600" dirty="0"/>
              <a:t>Diagnostic &amp; </a:t>
            </a:r>
            <a:r>
              <a:rPr lang="en-US" sz="3600" dirty="0" smtClean="0"/>
              <a:t>Population Medicine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2017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BC05E0-5C5D-4491-A805-EDAAAE8C8892}"/>
              </a:ext>
            </a:extLst>
          </p:cNvPr>
          <p:cNvSpPr txBox="1"/>
          <p:nvPr/>
        </p:nvSpPr>
        <p:spPr>
          <a:xfrm>
            <a:off x="4756370" y="2500171"/>
            <a:ext cx="315447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Senior Administrative Assistant: Summer Pridgen </a:t>
            </a:r>
          </a:p>
          <a:p>
            <a:r>
              <a:rPr lang="en-US" dirty="0"/>
              <a:t>		294-8795</a:t>
            </a:r>
          </a:p>
          <a:p>
            <a:r>
              <a:rPr lang="en-US" dirty="0"/>
              <a:t>		</a:t>
            </a:r>
            <a:r>
              <a:rPr lang="en-US" dirty="0">
                <a:hlinkClick r:id="rId3"/>
              </a:rPr>
              <a:t>spridgen1@ufl.edu</a:t>
            </a:r>
            <a:endParaRPr lang="en-US" dirty="0"/>
          </a:p>
          <a:p>
            <a:r>
              <a:rPr lang="en-US" dirty="0"/>
              <a:t>		VAB V2 117</a:t>
            </a:r>
          </a:p>
          <a:p>
            <a:r>
              <a:rPr lang="en-US" dirty="0"/>
              <a:t>		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FBBD0A-1427-4D4B-BCB5-C358A7CB5946}"/>
              </a:ext>
            </a:extLst>
          </p:cNvPr>
          <p:cNvSpPr txBox="1"/>
          <p:nvPr/>
        </p:nvSpPr>
        <p:spPr>
          <a:xfrm>
            <a:off x="1342155" y="2500171"/>
            <a:ext cx="28488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Department Chair</a:t>
            </a:r>
          </a:p>
          <a:p>
            <a:r>
              <a:rPr lang="en-US" dirty="0" err="1"/>
              <a:t>Subhashinie</a:t>
            </a:r>
            <a:r>
              <a:rPr lang="en-US" dirty="0"/>
              <a:t> </a:t>
            </a:r>
            <a:r>
              <a:rPr lang="en-US" dirty="0" err="1"/>
              <a:t>Kariyawasam</a:t>
            </a:r>
            <a:endParaRPr lang="en-US" dirty="0"/>
          </a:p>
          <a:p>
            <a:r>
              <a:rPr lang="en-US" dirty="0"/>
              <a:t>	294-8794</a:t>
            </a:r>
          </a:p>
          <a:p>
            <a:r>
              <a:rPr lang="en-US" dirty="0"/>
              <a:t>	</a:t>
            </a:r>
            <a:r>
              <a:rPr lang="en-US" dirty="0">
                <a:hlinkClick r:id="rId4"/>
              </a:rPr>
              <a:t>skariyawasam@ufl.edu</a:t>
            </a:r>
            <a:endParaRPr lang="en-US" dirty="0"/>
          </a:p>
          <a:p>
            <a:r>
              <a:rPr lang="en-US" dirty="0"/>
              <a:t>	VAB V2 117</a:t>
            </a:r>
          </a:p>
          <a:p>
            <a:r>
              <a:rPr lang="en-US" dirty="0"/>
              <a:t>			</a:t>
            </a:r>
          </a:p>
          <a:p>
            <a:r>
              <a:rPr lang="en-US" dirty="0"/>
              <a:t>	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C7CD4-42F2-4AA4-AAF4-937BB70F75B8}"/>
              </a:ext>
            </a:extLst>
          </p:cNvPr>
          <p:cNvSpPr txBox="1"/>
          <p:nvPr/>
        </p:nvSpPr>
        <p:spPr>
          <a:xfrm>
            <a:off x="8912149" y="2425742"/>
            <a:ext cx="2743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Graduate Coordinator</a:t>
            </a:r>
          </a:p>
          <a:p>
            <a:r>
              <a:rPr lang="en-US" dirty="0"/>
              <a:t>Maureen Long</a:t>
            </a:r>
          </a:p>
          <a:p>
            <a:r>
              <a:rPr lang="en-US" dirty="0"/>
              <a:t>	294-8305</a:t>
            </a:r>
          </a:p>
          <a:p>
            <a:r>
              <a:rPr lang="en-US" dirty="0"/>
              <a:t>	</a:t>
            </a:r>
            <a:r>
              <a:rPr lang="en-US" dirty="0">
                <a:hlinkClick r:id="rId5"/>
              </a:rPr>
              <a:t>longm@ufl.edu</a:t>
            </a:r>
            <a:endParaRPr lang="en-US" dirty="0"/>
          </a:p>
          <a:p>
            <a:r>
              <a:rPr lang="en-US" dirty="0"/>
              <a:t>	VAB V3-157		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19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8456" y="463826"/>
            <a:ext cx="7620000" cy="914400"/>
          </a:xfrm>
        </p:spPr>
        <p:txBody>
          <a:bodyPr/>
          <a:lstStyle/>
          <a:p>
            <a:r>
              <a:rPr lang="en-US" sz="3200" b="1" dirty="0"/>
              <a:t>Graduate Education in the College of Veterinary Medicine – Unique Opportunity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2039" y="1637300"/>
            <a:ext cx="7620000" cy="4800600"/>
          </a:xfrm>
        </p:spPr>
        <p:txBody>
          <a:bodyPr>
            <a:no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unique time in your education to focus a single problem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have insights from different scientific disciplines to enhance your research 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and enhance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oral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presentation skills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seminars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clubs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local, national, &amp; international meetings to present your research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develop and enhance </a:t>
            </a:r>
            <a:r>
              <a:rPr lang="en-US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written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communication skills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examinations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grant proposals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dissertation/thesis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manuscripts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from your mentor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 with colleagues</a:t>
            </a: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how to manage deadlines and workloads</a:t>
            </a: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 to be independent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424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210" y="0"/>
            <a:ext cx="8123274" cy="1152128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What is CDPM?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0213" y="1618192"/>
            <a:ext cx="9920177" cy="4680520"/>
          </a:xfrm>
        </p:spPr>
        <p:txBody>
          <a:bodyPr>
            <a:normAutofit fontScale="92500"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Veterinary medicine-many organized disciplines that are not allied with a veterinary hospital or have high animal flow through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CDPM- One Health Discipline, Non – Client Veterinary Services: Diagnostics,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Anesthesia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Pathology and Clinical Pathology</a:t>
            </a: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Microbiology and Virology</a:t>
            </a: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Anesthesia-pain management</a:t>
            </a: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Wildlife</a:t>
            </a: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Aquatics/Fisheries/Marine Mammal</a:t>
            </a:r>
          </a:p>
          <a:p>
            <a:pPr marL="914400" lvl="1" indent="-457200" algn="l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Integrative Medicine</a:t>
            </a:r>
          </a:p>
        </p:txBody>
      </p:sp>
    </p:spTree>
    <p:extLst>
      <p:ext uri="{BB962C8B-B14F-4D97-AF65-F5344CB8AC3E}">
        <p14:creationId xmlns:p14="http://schemas.microsoft.com/office/powerpoint/2010/main" val="22444370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551947"/>
            <a:ext cx="7488832" cy="1008112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CDPM Mission Statement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927" y="1977657"/>
            <a:ext cx="1055813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cs typeface="Aparajita" panose="020B0604020202020204" pitchFamily="34" charset="0"/>
              </a:rPr>
              <a:t>Benefit society and the environment by educating </a:t>
            </a:r>
            <a:r>
              <a:rPr lang="en-US" sz="3200" b="1" dirty="0">
                <a:cs typeface="Aparajita" panose="020B0604020202020204" pitchFamily="34" charset="0"/>
              </a:rPr>
              <a:t>students, performing research, and provision of clinical service </a:t>
            </a:r>
            <a:r>
              <a:rPr lang="en-US" sz="3200" dirty="0">
                <a:cs typeface="Aparajita" panose="020B0604020202020204" pitchFamily="34" charset="0"/>
              </a:rPr>
              <a:t>to all species with emphasis on diagnostic and consultative medicine, integrative medicine, and conservation medicine.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2234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156" y="180754"/>
            <a:ext cx="7772400" cy="858804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2649" y="1706526"/>
            <a:ext cx="10781414" cy="3672408"/>
          </a:xfrm>
        </p:spPr>
        <p:txBody>
          <a:bodyPr>
            <a:normAutofit fontScale="85000" lnSpcReduction="20000"/>
          </a:bodyPr>
          <a:lstStyle/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800" dirty="0">
                <a:latin typeface="Aparajita" panose="020B0604020202020204" pitchFamily="34" charset="0"/>
                <a:cs typeface="Aparajita" panose="020B0604020202020204" pitchFamily="34" charset="0"/>
              </a:rPr>
              <a:t>Provide cohesiveness to comparative species disciplines that are currently dispersed throughout the College. </a:t>
            </a: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en-US" sz="28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Attain </a:t>
            </a:r>
            <a:r>
              <a:rPr lang="en-US" sz="2800" dirty="0">
                <a:latin typeface="Aparajita" panose="020B0604020202020204" pitchFamily="34" charset="0"/>
                <a:cs typeface="Aparajita" panose="020B0604020202020204" pitchFamily="34" charset="0"/>
              </a:rPr>
              <a:t>excellence in all efforts: clinical service, teaching, research, outreach.</a:t>
            </a: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en-US" sz="28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Develop </a:t>
            </a:r>
            <a:r>
              <a:rPr lang="en-US" sz="2800" dirty="0">
                <a:latin typeface="Aparajita" panose="020B0604020202020204" pitchFamily="34" charset="0"/>
                <a:cs typeface="Aparajita" panose="020B0604020202020204" pitchFamily="34" charset="0"/>
              </a:rPr>
              <a:t>a viable graduate program.</a:t>
            </a: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endParaRPr lang="en-US" sz="2800" dirty="0" smtClean="0">
              <a:latin typeface="Aparajita" panose="020B0604020202020204" pitchFamily="34" charset="0"/>
              <a:cs typeface="Aparajita" panose="020B0604020202020204" pitchFamily="34" charset="0"/>
            </a:endParaRPr>
          </a:p>
          <a:p>
            <a:pPr marL="514350" indent="-457200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US" sz="2800" dirty="0" smtClean="0">
                <a:latin typeface="Aparajita" panose="020B0604020202020204" pitchFamily="34" charset="0"/>
                <a:cs typeface="Aparajita" panose="020B0604020202020204" pitchFamily="34" charset="0"/>
              </a:rPr>
              <a:t>Communication </a:t>
            </a:r>
            <a:r>
              <a:rPr lang="en-US" sz="2800" dirty="0">
                <a:latin typeface="Aparajita" panose="020B0604020202020204" pitchFamily="34" charset="0"/>
                <a:cs typeface="Aparajita" panose="020B0604020202020204" pitchFamily="34" charset="0"/>
              </a:rPr>
              <a:t>of excellence.</a:t>
            </a:r>
          </a:p>
          <a:p>
            <a:pPr algn="l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48929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414671"/>
            <a:ext cx="10058400" cy="81232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Department Facts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97280" y="2111548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Faculty: 32 full time faculty</a:t>
            </a:r>
          </a:p>
          <a:p>
            <a:r>
              <a:rPr lang="en-US" sz="2800" dirty="0"/>
              <a:t>Graduate Faculty: ~25</a:t>
            </a:r>
          </a:p>
          <a:p>
            <a:r>
              <a:rPr lang="en-US" sz="2800" dirty="0"/>
              <a:t>Graduate Students: 8 </a:t>
            </a:r>
          </a:p>
          <a:p>
            <a:pPr lvl="1"/>
            <a:r>
              <a:rPr lang="en-US" sz="2800" dirty="0"/>
              <a:t>5 PhD</a:t>
            </a:r>
          </a:p>
          <a:p>
            <a:pPr lvl="1"/>
            <a:r>
              <a:rPr lang="en-US" sz="2800" dirty="0"/>
              <a:t>3 Masters of Science</a:t>
            </a:r>
          </a:p>
          <a:p>
            <a:pPr lvl="1"/>
            <a:endParaRPr lang="en-US" sz="2800" dirty="0"/>
          </a:p>
          <a:p>
            <a:pPr marL="457200" lvl="1" indent="0">
              <a:buNone/>
            </a:pPr>
            <a:r>
              <a:rPr lang="en-US" sz="2800" dirty="0"/>
              <a:t>Welcome: </a:t>
            </a:r>
            <a:r>
              <a:rPr lang="en-US" sz="2800" dirty="0" err="1"/>
              <a:t>Roshen</a:t>
            </a:r>
            <a:r>
              <a:rPr lang="en-US" sz="2800" dirty="0"/>
              <a:t> </a:t>
            </a:r>
            <a:r>
              <a:rPr lang="en-US" sz="2800" dirty="0" err="1"/>
              <a:t>Neelawala</a:t>
            </a:r>
            <a:r>
              <a:rPr lang="en-US" sz="2800" dirty="0"/>
              <a:t>, BVSc</a:t>
            </a:r>
          </a:p>
          <a:p>
            <a:pPr marL="457200" lvl="1" indent="0">
              <a:buNone/>
            </a:pPr>
            <a:r>
              <a:rPr lang="en-US" sz="2800" dirty="0"/>
              <a:t>	Mentor: </a:t>
            </a:r>
            <a:r>
              <a:rPr lang="en-US" sz="2800" dirty="0" err="1"/>
              <a:t>Subhashinie</a:t>
            </a:r>
            <a:r>
              <a:rPr lang="en-US" sz="2800" dirty="0"/>
              <a:t> </a:t>
            </a:r>
            <a:r>
              <a:rPr lang="en-US" sz="2800" dirty="0" err="1"/>
              <a:t>Kariyawasam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42959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7913" y="287079"/>
            <a:ext cx="10058400" cy="8229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Our Students!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A2DCC1-F83D-48DF-B6F9-9E7DCA4C0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01965"/>
              </p:ext>
            </p:extLst>
          </p:nvPr>
        </p:nvGraphicFramePr>
        <p:xfrm>
          <a:off x="395532" y="2216888"/>
          <a:ext cx="1148316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340">
                  <a:extLst>
                    <a:ext uri="{9D8B030D-6E8A-4147-A177-3AD203B41FA5}">
                      <a16:colId xmlns:a16="http://schemas.microsoft.com/office/drawing/2014/main" val="1769255279"/>
                    </a:ext>
                  </a:extLst>
                </a:gridCol>
                <a:gridCol w="1799971">
                  <a:extLst>
                    <a:ext uri="{9D8B030D-6E8A-4147-A177-3AD203B41FA5}">
                      <a16:colId xmlns:a16="http://schemas.microsoft.com/office/drawing/2014/main" val="574969239"/>
                    </a:ext>
                  </a:extLst>
                </a:gridCol>
                <a:gridCol w="2422384">
                  <a:extLst>
                    <a:ext uri="{9D8B030D-6E8A-4147-A177-3AD203B41FA5}">
                      <a16:colId xmlns:a16="http://schemas.microsoft.com/office/drawing/2014/main" val="4023273822"/>
                    </a:ext>
                  </a:extLst>
                </a:gridCol>
                <a:gridCol w="4145467">
                  <a:extLst>
                    <a:ext uri="{9D8B030D-6E8A-4147-A177-3AD203B41FA5}">
                      <a16:colId xmlns:a16="http://schemas.microsoft.com/office/drawing/2014/main" val="39882940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Discipline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94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Roshen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Neelawala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 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MS PMincho" panose="02020600040205080304" pitchFamily="18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Kariyawasam</a:t>
                      </a:r>
                      <a:endParaRPr lang="en-US" b="0" dirty="0">
                        <a:latin typeface="Arial" panose="020B0604020202020204" pitchFamily="34" charset="0"/>
                        <a:ea typeface="MS PMincho" panose="02020600040205080304" pitchFamily="18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Microbiology - Salmonella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628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Steven Tillis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Ossiboff</a:t>
                      </a:r>
                      <a:endParaRPr lang="en-US" b="0" dirty="0">
                        <a:latin typeface="Arial" panose="020B0604020202020204" pitchFamily="34" charset="0"/>
                        <a:ea typeface="MS PMincho" panose="02020600040205080304" pitchFamily="18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AQAR/Reptile Viruses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Sarah </a:t>
                      </a:r>
                      <a:r>
                        <a:rPr lang="en-US" b="0" dirty="0" err="1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Wahltinez</a:t>
                      </a:r>
                      <a:endParaRPr lang="en-US" b="0" dirty="0">
                        <a:latin typeface="Arial" panose="020B0604020202020204" pitchFamily="34" charset="0"/>
                        <a:ea typeface="MS PMincho" panose="02020600040205080304" pitchFamily="18" charset="-128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Stacy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Marine Mammal –Sea Stars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08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Verinoque</a:t>
                      </a:r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 Etienne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Microbiology - Virology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35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Eric McCown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Microbiology – Tick-borne Diseases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66611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Amanda Sebastian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Allison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Masters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Microbiology - Virology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944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Megan Horowitz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Allison, Walsh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Masters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Microbiology - Virology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436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Mariana </a:t>
                      </a:r>
                      <a:r>
                        <a:rPr lang="en-US" b="0" dirty="0" err="1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Bragga</a:t>
                      </a:r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 Cavalcanti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Portela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Masters (Resident)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latin typeface="Arial" panose="020B0604020202020204" pitchFamily="34" charset="0"/>
                          <a:ea typeface="MS PMincho" panose="02020600040205080304" pitchFamily="18" charset="-128"/>
                          <a:cs typeface="Arial" panose="020B0604020202020204" pitchFamily="34" charset="0"/>
                        </a:rPr>
                        <a:t>Anesthesia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8771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6868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69345" y="1105900"/>
            <a:ext cx="8280920" cy="2547714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Remember if it was </a:t>
            </a:r>
            <a:r>
              <a:rPr lang="en-US" sz="6000" i="1" dirty="0">
                <a:solidFill>
                  <a:srgbClr val="FF0000"/>
                </a:solidFill>
              </a:rPr>
              <a:t>easy</a:t>
            </a:r>
            <a:br>
              <a:rPr lang="en-US" sz="6000" i="1" dirty="0">
                <a:solidFill>
                  <a:srgbClr val="FF0000"/>
                </a:solidFill>
              </a:rPr>
            </a:br>
            <a:r>
              <a:rPr lang="en-US" sz="6000" dirty="0"/>
              <a:t/>
            </a:r>
            <a:br>
              <a:rPr lang="en-US" sz="6000" dirty="0"/>
            </a:br>
            <a:r>
              <a:rPr lang="en-US" sz="6000" i="1" dirty="0">
                <a:solidFill>
                  <a:srgbClr val="FF0000"/>
                </a:solidFill>
              </a:rPr>
              <a:t>Everyone</a:t>
            </a:r>
            <a:r>
              <a:rPr lang="en-US" sz="6000" dirty="0"/>
              <a:t> would be doing it</a:t>
            </a:r>
          </a:p>
        </p:txBody>
      </p:sp>
    </p:spTree>
    <p:extLst>
      <p:ext uri="{BB962C8B-B14F-4D97-AF65-F5344CB8AC3E}">
        <p14:creationId xmlns:p14="http://schemas.microsoft.com/office/powerpoint/2010/main" val="202263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65724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Physiological Sciences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2028612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John Bowden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Assistant Professor and Department Graduate Coordinator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>Office: B3-27 of Basic Science Building</a:t>
            </a:r>
            <a:br>
              <a:rPr lang="en-US" sz="24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>T 294-4063 | john.bowden@ufl.edu | https://bowden.vetmed.ufl.edu/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6492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2012530" y="525402"/>
            <a:ext cx="800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Physiological Sciences</a:t>
            </a:r>
            <a:endParaRPr lang="en-US" sz="3200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8D5784-062B-4675-823C-F883B7C47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8" r="33140" b="5323"/>
          <a:stretch/>
        </p:blipFill>
        <p:spPr>
          <a:xfrm>
            <a:off x="255182" y="1506099"/>
            <a:ext cx="6365357" cy="47767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05EBB3-76B2-489D-9C98-FF16236F8247}"/>
              </a:ext>
            </a:extLst>
          </p:cNvPr>
          <p:cNvSpPr txBox="1"/>
          <p:nvPr/>
        </p:nvSpPr>
        <p:spPr>
          <a:xfrm>
            <a:off x="6882810" y="1826703"/>
            <a:ext cx="505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Dr. Paul S. Cooke, Professor and Chair: 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  <a:hlinkClick r:id="rId3"/>
              </a:rPr>
              <a:t>paulscooke@ufl.edu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F57AAC-F338-4240-8831-ADDF2591A09A}"/>
              </a:ext>
            </a:extLst>
          </p:cNvPr>
          <p:cNvSpPr txBox="1"/>
          <p:nvPr/>
        </p:nvSpPr>
        <p:spPr>
          <a:xfrm>
            <a:off x="6882810" y="2869903"/>
            <a:ext cx="505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Dr. Nancy Denslow, Professor and Associate Chair: 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  <a:hlinkClick r:id="rId4"/>
              </a:rPr>
              <a:t>ndenslow@ufl.edu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2B24B-A870-414E-86A0-E66256CDA538}"/>
              </a:ext>
            </a:extLst>
          </p:cNvPr>
          <p:cNvSpPr txBox="1"/>
          <p:nvPr/>
        </p:nvSpPr>
        <p:spPr>
          <a:xfrm>
            <a:off x="1566531" y="3054570"/>
            <a:ext cx="505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solidFill>
                  <a:schemeClr val="bg1"/>
                </a:solidFill>
                <a:latin typeface="Gentona Book" charset="0"/>
                <a:ea typeface="Gentona Book" charset="0"/>
                <a:cs typeface="Gentona Book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https://physio.vetmed.ufl.edu/</a:t>
            </a:r>
            <a:r>
              <a:rPr lang="en-US" sz="2400" dirty="0">
                <a:solidFill>
                  <a:schemeClr val="bg1"/>
                </a:solidFill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  <p:pic>
        <p:nvPicPr>
          <p:cNvPr id="5122" name="Picture 2" descr="Paul Cooke, Ph.D. – UFRF Professors">
            <a:extLst>
              <a:ext uri="{FF2B5EF4-FFF2-40B4-BE49-F238E27FC236}">
                <a16:creationId xmlns:a16="http://schemas.microsoft.com/office/drawing/2014/main" id="{1842174F-2BAD-473E-B2BA-613EE6D3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57" y="4125305"/>
            <a:ext cx="1578429" cy="23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91C3B64A-E360-4D29-8B20-AC3BB0442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61" y="4106771"/>
            <a:ext cx="2367644" cy="236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1932212" y="489923"/>
            <a:ext cx="800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Physiological Sciences</a:t>
            </a:r>
            <a:endParaRPr lang="en-US" sz="3200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680506-62F4-4EAE-ABD6-66791B99AE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74" t="8110" r="12629" b="4880"/>
          <a:stretch/>
        </p:blipFill>
        <p:spPr>
          <a:xfrm>
            <a:off x="122548" y="1684499"/>
            <a:ext cx="6901235" cy="5041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712D9B-CF71-442B-8FA3-8E6582A79F0F}"/>
              </a:ext>
            </a:extLst>
          </p:cNvPr>
          <p:cNvSpPr txBox="1"/>
          <p:nvPr/>
        </p:nvSpPr>
        <p:spPr>
          <a:xfrm>
            <a:off x="7374497" y="1261754"/>
            <a:ext cx="463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Basic Science Building (BSB, 2</a:t>
            </a:r>
            <a:r>
              <a:rPr lang="en-US" sz="2400" baseline="30000" dirty="0">
                <a:latin typeface="Gentona Book" charset="0"/>
                <a:ea typeface="Gentona Book" charset="0"/>
                <a:cs typeface="Gentona Book" charset="0"/>
              </a:rPr>
              <a:t>nd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and 3</a:t>
            </a:r>
            <a:r>
              <a:rPr lang="en-US" sz="2400" baseline="30000" dirty="0">
                <a:latin typeface="Gentona Book" charset="0"/>
                <a:ea typeface="Gentona Book" charset="0"/>
                <a:cs typeface="Gentona Book" charset="0"/>
              </a:rPr>
              <a:t>rd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Floor)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86E69B8-0221-4BB4-B691-F3E2C0AE00F8}"/>
              </a:ext>
            </a:extLst>
          </p:cNvPr>
          <p:cNvSpPr/>
          <p:nvPr/>
        </p:nvSpPr>
        <p:spPr>
          <a:xfrm>
            <a:off x="4435311" y="2092751"/>
            <a:ext cx="678730" cy="3487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7C9C10-1ED2-4639-89DE-0F187F3C95A2}"/>
              </a:ext>
            </a:extLst>
          </p:cNvPr>
          <p:cNvSpPr/>
          <p:nvPr/>
        </p:nvSpPr>
        <p:spPr>
          <a:xfrm>
            <a:off x="1211344" y="5066907"/>
            <a:ext cx="2653646" cy="16921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41E3B6-58CF-4E94-9661-4318EFB6DC3A}"/>
              </a:ext>
            </a:extLst>
          </p:cNvPr>
          <p:cNvSpPr txBox="1"/>
          <p:nvPr/>
        </p:nvSpPr>
        <p:spPr>
          <a:xfrm>
            <a:off x="7232394" y="3640919"/>
            <a:ext cx="4877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Center for Human and Environmental Toxicology (CEHT)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4A7662-78A0-4934-8622-08A479B0714D}"/>
              </a:ext>
            </a:extLst>
          </p:cNvPr>
          <p:cNvSpPr/>
          <p:nvPr/>
        </p:nvSpPr>
        <p:spPr>
          <a:xfrm>
            <a:off x="871978" y="3612038"/>
            <a:ext cx="923827" cy="6912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EA7999-3759-49A0-B472-39AD684296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44" t="15658" b="8250"/>
          <a:stretch/>
        </p:blipFill>
        <p:spPr>
          <a:xfrm>
            <a:off x="8030282" y="4658972"/>
            <a:ext cx="3228332" cy="178166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BB0239-664E-44F2-93CC-847D859C2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9415" y="1961865"/>
            <a:ext cx="1989331" cy="14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8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6" grpId="0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1944569" y="525031"/>
            <a:ext cx="800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Physiological Sciences</a:t>
            </a:r>
            <a:endParaRPr lang="en-US" sz="3200" b="1" dirty="0">
              <a:solidFill>
                <a:srgbClr val="F37021"/>
              </a:solidFill>
              <a:latin typeface="Gentona SemiBold" charset="0"/>
              <a:ea typeface="Gentona SemiBold" charset="0"/>
              <a:cs typeface="Gentona SemiBold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2B120E-DFF9-45E1-AD6E-0CBCC7665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36693" r="22267" b="7287"/>
          <a:stretch/>
        </p:blipFill>
        <p:spPr>
          <a:xfrm>
            <a:off x="201534" y="1369332"/>
            <a:ext cx="6598267" cy="4614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4B9C0-2DEA-4FDE-A958-1ECEAD3BE585}"/>
              </a:ext>
            </a:extLst>
          </p:cNvPr>
          <p:cNvSpPr txBox="1"/>
          <p:nvPr/>
        </p:nvSpPr>
        <p:spPr>
          <a:xfrm>
            <a:off x="602511" y="644441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Gentona Book"/>
                <a:hlinkClick r:id="rId3"/>
              </a:rPr>
              <a:t>https://physio.vetmed.ufl.edu/faculty-staff/faculty/</a:t>
            </a:r>
            <a:r>
              <a:rPr lang="en-US" dirty="0">
                <a:latin typeface="Gentona Book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2CC5F-CE10-4AFB-8DB4-2A6DBA8CB566}"/>
              </a:ext>
            </a:extLst>
          </p:cNvPr>
          <p:cNvSpPr txBox="1"/>
          <p:nvPr/>
        </p:nvSpPr>
        <p:spPr>
          <a:xfrm>
            <a:off x="6799801" y="1369332"/>
            <a:ext cx="4632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14 Faculty across both Physiology and Toxicology disciplines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363E6-27C2-462C-B939-DB0ECBA0165F}"/>
              </a:ext>
            </a:extLst>
          </p:cNvPr>
          <p:cNvSpPr txBox="1"/>
          <p:nvPr/>
        </p:nvSpPr>
        <p:spPr>
          <a:xfrm>
            <a:off x="7221559" y="2598161"/>
            <a:ext cx="4632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8 Ph. D. graduate students, several postdoctoral students/assistants and many technical staff members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1FDF41-C859-4295-BD7F-0FEC6173EE86}"/>
              </a:ext>
            </a:extLst>
          </p:cNvPr>
          <p:cNvSpPr txBox="1"/>
          <p:nvPr/>
        </p:nvSpPr>
        <p:spPr>
          <a:xfrm>
            <a:off x="6799801" y="4193080"/>
            <a:ext cx="505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Administrative Specialist II: Laurel Arnold, 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  <a:hlinkClick r:id="rId4"/>
              </a:rPr>
              <a:t>laurelarnold@ufl.edu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DBBE2E-922E-483A-A3B8-78B6BDF85B84}"/>
              </a:ext>
            </a:extLst>
          </p:cNvPr>
          <p:cNvSpPr txBox="1"/>
          <p:nvPr/>
        </p:nvSpPr>
        <p:spPr>
          <a:xfrm>
            <a:off x="7207575" y="5105977"/>
            <a:ext cx="5054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Administrative Support Assistant II: Jennifer Green, 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  <a:hlinkClick r:id="rId5"/>
              </a:rPr>
              <a:t>jennifer.green@ufl.edu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763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01859"/>
            <a:ext cx="10160000" cy="1143000"/>
          </a:xfrm>
        </p:spPr>
        <p:txBody>
          <a:bodyPr/>
          <a:lstStyle/>
          <a:p>
            <a:r>
              <a:rPr lang="en-US" sz="3600" b="1" dirty="0"/>
              <a:t>Graduate Essentials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9226"/>
            <a:ext cx="10160000" cy="480060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registration deadline: Aug. 28 and drop-add by Sept. 4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 your dissertation committee in the first semester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mentor &amp; committee will dictate which graduate courses needed for your research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semester credits for PhD student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committee will determine format for Ph.D. candidacy which may involve an exam and/or research grant proposal</a:t>
            </a:r>
          </a:p>
          <a:p>
            <a:pPr lvl="2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your Individual Development Plan (IDP) – a working, annual document between you and your mentor to set goals for completion of degree (templates available at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http://graduateschool.ufl.edu/faculty--staff/resources/individual-development-plan-idp-policy/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students require at least 30 semester credits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students: expect to complete this program within 4-5 years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 students: expect to complete this program within 2-3 years</a:t>
            </a:r>
          </a:p>
        </p:txBody>
      </p:sp>
    </p:spTree>
    <p:extLst>
      <p:ext uri="{BB962C8B-B14F-4D97-AF65-F5344CB8AC3E}">
        <p14:creationId xmlns:p14="http://schemas.microsoft.com/office/powerpoint/2010/main" val="1900553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1963104" y="576601"/>
            <a:ext cx="8000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Fun Facts about Physiological Sciences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2B24B-A870-414E-86A0-E66256CDA538}"/>
              </a:ext>
            </a:extLst>
          </p:cNvPr>
          <p:cNvSpPr txBox="1"/>
          <p:nvPr/>
        </p:nvSpPr>
        <p:spPr>
          <a:xfrm>
            <a:off x="202264" y="1818335"/>
            <a:ext cx="117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Active and successful research portfolio ~ 4 million in external funding last year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A7640-6519-43F3-B511-4DAB3BF6C47E}"/>
              </a:ext>
            </a:extLst>
          </p:cNvPr>
          <p:cNvSpPr txBox="1"/>
          <p:nvPr/>
        </p:nvSpPr>
        <p:spPr>
          <a:xfrm>
            <a:off x="202265" y="2477783"/>
            <a:ext cx="11787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Diverse funding sources: NIH, USDA, NSF, the U.S. Department of Veterans Affairs, </a:t>
            </a:r>
            <a:r>
              <a:rPr lang="en-US" sz="2400" dirty="0" err="1">
                <a:latin typeface="Gentona Book" charset="0"/>
                <a:ea typeface="Gentona Book" charset="0"/>
                <a:cs typeface="Gentona Book" charset="0"/>
              </a:rPr>
              <a:t>GoMRI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, US EPA, DoD, FDEP, FDH and a wide variety of other intramural and extramural sources.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10BC3C-85C8-462C-9610-5992644C7B75}"/>
              </a:ext>
            </a:extLst>
          </p:cNvPr>
          <p:cNvSpPr txBox="1"/>
          <p:nvPr/>
        </p:nvSpPr>
        <p:spPr>
          <a:xfrm>
            <a:off x="202264" y="3932960"/>
            <a:ext cx="11787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Interdisciplinary research is a strength of the department – stems from a collaborative environment nurtured within the department to work with other departments across campus (and with students and staff as well)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AD6EE9-0F10-46B1-AAC7-AA1C0BFE1139}"/>
              </a:ext>
            </a:extLst>
          </p:cNvPr>
          <p:cNvSpPr txBox="1"/>
          <p:nvPr/>
        </p:nvSpPr>
        <p:spPr>
          <a:xfrm>
            <a:off x="202264" y="5362053"/>
            <a:ext cx="117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Highly recognized faculty (e.g., awards) and via scholarship (e.g., manuscripts)</a:t>
            </a:r>
          </a:p>
        </p:txBody>
      </p:sp>
    </p:spTree>
    <p:extLst>
      <p:ext uri="{BB962C8B-B14F-4D97-AF65-F5344CB8AC3E}">
        <p14:creationId xmlns:p14="http://schemas.microsoft.com/office/powerpoint/2010/main" val="268887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1166093" y="586816"/>
            <a:ext cx="9590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Physiological Sciences Graduate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2B24B-A870-414E-86A0-E66256CDA538}"/>
              </a:ext>
            </a:extLst>
          </p:cNvPr>
          <p:cNvSpPr txBox="1"/>
          <p:nvPr/>
        </p:nvSpPr>
        <p:spPr>
          <a:xfrm>
            <a:off x="202266" y="1744107"/>
            <a:ext cx="117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Two concentrations: Physiology and Interdisciplinary Toxicology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7EBAD-2B22-4684-8257-6E2753CA6BCD}"/>
              </a:ext>
            </a:extLst>
          </p:cNvPr>
          <p:cNvSpPr txBox="1"/>
          <p:nvPr/>
        </p:nvSpPr>
        <p:spPr>
          <a:xfrm>
            <a:off x="202266" y="2479724"/>
            <a:ext cx="1178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The major research strengths of the department are in the areas of neuroscience/neurophysiology and toxicology/pharmacology.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03FE2-E4D7-4C5F-AA7F-A69F3C05275D}"/>
              </a:ext>
            </a:extLst>
          </p:cNvPr>
          <p:cNvSpPr txBox="1"/>
          <p:nvPr/>
        </p:nvSpPr>
        <p:spPr>
          <a:xfrm>
            <a:off x="202266" y="3584673"/>
            <a:ext cx="117874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Research in the neuroscience/neurophysiology area includes studies of brain/spinal/peripheral nerve injury and pathology, neural control of respiration, cough, the cardiovascular system, comparative neuroanatomy, and neuromodulation.  Other areas in physiology are bone metabolism and reproductive/endocrine biology.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49680-7098-4EC3-859D-C186D972169B}"/>
              </a:ext>
            </a:extLst>
          </p:cNvPr>
          <p:cNvSpPr txBox="1"/>
          <p:nvPr/>
        </p:nvSpPr>
        <p:spPr>
          <a:xfrm>
            <a:off x="202266" y="5428285"/>
            <a:ext cx="1178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Research in the area of toxicology/pharmacology includes toxicology, drug residues, aquatic toxicology, toxicologic risk assessment, and nanotoxicology.  </a:t>
            </a:r>
          </a:p>
        </p:txBody>
      </p:sp>
    </p:spTree>
    <p:extLst>
      <p:ext uri="{BB962C8B-B14F-4D97-AF65-F5344CB8AC3E}">
        <p14:creationId xmlns:p14="http://schemas.microsoft.com/office/powerpoint/2010/main" val="30272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F7D2DC-0812-F748-9E32-AF3656751416}"/>
              </a:ext>
            </a:extLst>
          </p:cNvPr>
          <p:cNvSpPr txBox="1"/>
          <p:nvPr/>
        </p:nvSpPr>
        <p:spPr>
          <a:xfrm>
            <a:off x="381438" y="296432"/>
            <a:ext cx="1166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37021"/>
                </a:solidFill>
                <a:latin typeface="Gentona SemiBold" charset="0"/>
                <a:ea typeface="Gentona SemiBold" charset="0"/>
                <a:cs typeface="Gentona SemiBold" charset="0"/>
              </a:rPr>
              <a:t>Physiological Sciences Graduate Program: Progress toward Degree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A2B24B-A870-414E-86A0-E66256CDA538}"/>
              </a:ext>
            </a:extLst>
          </p:cNvPr>
          <p:cNvSpPr txBox="1"/>
          <p:nvPr/>
        </p:nvSpPr>
        <p:spPr>
          <a:xfrm>
            <a:off x="202266" y="1744107"/>
            <a:ext cx="117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Meet with mentor and develop and IDP (Individual Development Plan)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7EBAD-2B22-4684-8257-6E2753CA6BCD}"/>
              </a:ext>
            </a:extLst>
          </p:cNvPr>
          <p:cNvSpPr txBox="1"/>
          <p:nvPr/>
        </p:nvSpPr>
        <p:spPr>
          <a:xfrm>
            <a:off x="202266" y="2389366"/>
            <a:ext cx="1178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Take required courses (check Physio handbook), learn required techniques, begin initial/pilot studies, work on dissemination skills (creatively under current climate)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03FE2-E4D7-4C5F-AA7F-A69F3C05275D}"/>
              </a:ext>
            </a:extLst>
          </p:cNvPr>
          <p:cNvSpPr txBox="1"/>
          <p:nvPr/>
        </p:nvSpPr>
        <p:spPr>
          <a:xfrm>
            <a:off x="140482" y="3312159"/>
            <a:ext cx="1178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Give Physio departmental seminar (Tuesdays at 4 pm), establish Supervisory Committee (with regular meetings) and take Qualifying exam by end of 2</a:t>
            </a:r>
            <a:r>
              <a:rPr lang="en-US" sz="2400" baseline="30000" dirty="0">
                <a:latin typeface="Gentona Book" charset="0"/>
                <a:ea typeface="Gentona Book" charset="0"/>
                <a:cs typeface="Gentona Book" charset="0"/>
              </a:rPr>
              <a:t>nd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year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F49680-7098-4EC3-859D-C186D972169B}"/>
              </a:ext>
            </a:extLst>
          </p:cNvPr>
          <p:cNvSpPr txBox="1"/>
          <p:nvPr/>
        </p:nvSpPr>
        <p:spPr>
          <a:xfrm>
            <a:off x="140482" y="4388752"/>
            <a:ext cx="11787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Finalize research direction to complete thesis, complete research and write thesis/dissertation, and give final seminar and defend thesis/</a:t>
            </a:r>
            <a:r>
              <a:rPr lang="en-US" sz="2400" dirty="0" err="1">
                <a:latin typeface="Gentona Book" charset="0"/>
                <a:ea typeface="Gentona Book" charset="0"/>
                <a:cs typeface="Gentona Book" charset="0"/>
              </a:rPr>
              <a:t>dissertaton</a:t>
            </a:r>
            <a:endParaRPr lang="en-US" sz="2400" dirty="0">
              <a:latin typeface="Gentona Book" charset="0"/>
              <a:ea typeface="Gentona Book" charset="0"/>
              <a:cs typeface="Gentona Book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78B26-81A3-422C-BDC4-EB3C4E506590}"/>
              </a:ext>
            </a:extLst>
          </p:cNvPr>
          <p:cNvSpPr txBox="1"/>
          <p:nvPr/>
        </p:nvSpPr>
        <p:spPr>
          <a:xfrm>
            <a:off x="140482" y="5622900"/>
            <a:ext cx="11787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Reach out to me if questions: 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  <a:hlinkClick r:id="rId2"/>
              </a:rPr>
              <a:t>john.bowden@ufl.edu</a:t>
            </a:r>
            <a:r>
              <a:rPr lang="en-US" sz="2400" dirty="0">
                <a:latin typeface="Gentona Book" charset="0"/>
                <a:ea typeface="Gentona Book" charset="0"/>
                <a:cs typeface="Gentona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091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465724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CVM Office for Research &amp; Graduate Studies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55715" y="2028612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Sara Rubinstein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Academic Program Specialist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>Office: CVM Academic Building</a:t>
            </a:r>
            <a:br>
              <a:rPr lang="en-US" sz="24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/>
            </a:r>
            <a:br>
              <a:rPr lang="en-US" sz="2400" dirty="0">
                <a:solidFill>
                  <a:srgbClr val="FF9966"/>
                </a:solidFill>
                <a:latin typeface="+mj-lt"/>
              </a:rPr>
            </a:br>
            <a:r>
              <a:rPr lang="en-US" sz="2400" dirty="0">
                <a:solidFill>
                  <a:srgbClr val="FF9966"/>
                </a:solidFill>
                <a:latin typeface="+mj-lt"/>
              </a:rPr>
              <a:t>T 352 294 4241 | s.rubinstein@ufl.edu</a:t>
            </a:r>
            <a:r>
              <a:rPr lang="en-US" sz="32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32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5312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2021 CVM Graduate Student Orientation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b="1" dirty="0">
                <a:solidFill>
                  <a:srgbClr val="0000FF"/>
                </a:solidFill>
              </a:rPr>
              <a:t>Summary and Q&amp;A</a:t>
            </a:r>
            <a:endParaRPr lang="en-US" sz="31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9472" y="1999488"/>
            <a:ext cx="10058400" cy="42414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rgbClr val="FF9966"/>
                </a:solidFill>
                <a:latin typeface="+mj-lt"/>
              </a:rPr>
              <a:t>Welcome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CVM Office for Research Graduate Studies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Veterinary Graduate Student Association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UF Career Connections Center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UF Library Resources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CVM Counseling ad Wellness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UF Graduate Assistants United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CVM Graduate Programs</a:t>
            </a:r>
            <a:br>
              <a:rPr lang="en-US" sz="3200" dirty="0">
                <a:solidFill>
                  <a:srgbClr val="FF9966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CVM Department Graduate Coordinators</a:t>
            </a:r>
          </a:p>
        </p:txBody>
      </p:sp>
    </p:spTree>
    <p:extLst>
      <p:ext uri="{BB962C8B-B14F-4D97-AF65-F5344CB8AC3E}">
        <p14:creationId xmlns:p14="http://schemas.microsoft.com/office/powerpoint/2010/main" val="572510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Veterinary Graduate Students Association</a:t>
            </a:r>
            <a:r>
              <a:rPr lang="en-US" sz="3100" dirty="0">
                <a:solidFill>
                  <a:srgbClr val="0000FF"/>
                </a:solidFill>
              </a:rPr>
              <a:t/>
            </a:r>
            <a:br>
              <a:rPr lang="en-US" sz="3100" dirty="0">
                <a:solidFill>
                  <a:srgbClr val="0000FF"/>
                </a:solidFill>
              </a:rPr>
            </a:b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2311253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0000FF"/>
                </a:solidFill>
                <a:latin typeface="+mj-lt"/>
              </a:rPr>
              <a:t>Elizabeth Brammer-Robbins</a:t>
            </a:r>
            <a:br>
              <a:rPr lang="en-US" sz="4400" b="1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PhD student, VGSA president</a:t>
            </a: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1703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65CEB-2531-4A4F-974A-DD81B33A5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0250" y="715489"/>
            <a:ext cx="6241006" cy="271351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Bahnschrift Light" panose="020B0502040204020203" pitchFamily="34" charset="0"/>
                <a:cs typeface="Aharoni" panose="02010803020104030203" pitchFamily="2" charset="-79"/>
              </a:rPr>
              <a:t>Veterinary Graduate Student Association (VGSA)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3278D-CDE9-4241-8AC0-4C348724CA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8582" y="3906982"/>
            <a:ext cx="6412674" cy="206333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hlinkClick r:id="rId2"/>
              </a:rPr>
              <a:t>https://research.vetmed.ufl.edu/studies/vgsa/</a:t>
            </a:r>
            <a:endParaRPr lang="en-US" dirty="0"/>
          </a:p>
          <a:p>
            <a:r>
              <a:rPr lang="en-US" dirty="0">
                <a:solidFill>
                  <a:schemeClr val="accent2"/>
                </a:solidFill>
              </a:rPr>
              <a:t>VGSA email: UFCVMVGSA@GMAIL.COM</a:t>
            </a:r>
          </a:p>
          <a:p>
            <a:endParaRPr lang="en-US" sz="2000" dirty="0">
              <a:solidFill>
                <a:schemeClr val="accent2"/>
              </a:solidFill>
            </a:endParaRPr>
          </a:p>
          <a:p>
            <a:r>
              <a:rPr lang="en-US" sz="2000" dirty="0">
                <a:solidFill>
                  <a:schemeClr val="accent2"/>
                </a:solidFill>
              </a:rPr>
              <a:t>President: Liz Brammer-Robbins</a:t>
            </a:r>
          </a:p>
          <a:p>
            <a:r>
              <a:rPr lang="en-US" sz="2000" dirty="0">
                <a:solidFill>
                  <a:schemeClr val="accent2"/>
                </a:solidFill>
              </a:rPr>
              <a:t>e.brammerrobbins@ufl.edu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231771-19C9-48F4-90E8-DE2BB4F06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31" y="65314"/>
            <a:ext cx="5111551" cy="496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77AD477-33DE-4B31-834A-0AB780665C65}"/>
              </a:ext>
            </a:extLst>
          </p:cNvPr>
          <p:cNvGrpSpPr/>
          <p:nvPr/>
        </p:nvGrpSpPr>
        <p:grpSpPr>
          <a:xfrm>
            <a:off x="345785" y="5082143"/>
            <a:ext cx="4754044" cy="1413660"/>
            <a:chOff x="414539" y="5082143"/>
            <a:chExt cx="4754044" cy="141366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C1A7EB-BA61-40E3-AB5F-14FD47FDFB52}"/>
                </a:ext>
              </a:extLst>
            </p:cNvPr>
            <p:cNvSpPr/>
            <p:nvPr/>
          </p:nvSpPr>
          <p:spPr>
            <a:xfrm>
              <a:off x="603449" y="5082143"/>
              <a:ext cx="1359725" cy="14136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3E8BBF7-406F-42FA-8296-BC6E4BB1ABE1}"/>
                </a:ext>
              </a:extLst>
            </p:cNvPr>
            <p:cNvSpPr/>
            <p:nvPr/>
          </p:nvSpPr>
          <p:spPr>
            <a:xfrm>
              <a:off x="2122713" y="5082143"/>
              <a:ext cx="1359725" cy="14136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A869662-556A-44F1-B399-A7174A54C338}"/>
                </a:ext>
              </a:extLst>
            </p:cNvPr>
            <p:cNvSpPr/>
            <p:nvPr/>
          </p:nvSpPr>
          <p:spPr>
            <a:xfrm>
              <a:off x="3641977" y="5082143"/>
              <a:ext cx="1359725" cy="14136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826854F-F889-4F23-B1FE-F6F94E3C1981}"/>
                </a:ext>
              </a:extLst>
            </p:cNvPr>
            <p:cNvSpPr txBox="1"/>
            <p:nvPr/>
          </p:nvSpPr>
          <p:spPr>
            <a:xfrm>
              <a:off x="414539" y="5153395"/>
              <a:ext cx="1737543" cy="830997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Research &amp;</a:t>
              </a: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Speaker events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07B867-BC76-40C4-AA33-C36DF8DD706D}"/>
                </a:ext>
              </a:extLst>
            </p:cNvPr>
            <p:cNvSpPr txBox="1"/>
            <p:nvPr/>
          </p:nvSpPr>
          <p:spPr>
            <a:xfrm>
              <a:off x="1963174" y="5206834"/>
              <a:ext cx="1693488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Student </a:t>
              </a: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advocacy</a:t>
              </a:r>
            </a:p>
            <a:p>
              <a:pPr algn="ctr"/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3307EEF-4F15-4120-8C65-557A344A3850}"/>
                </a:ext>
              </a:extLst>
            </p:cNvPr>
            <p:cNvSpPr txBox="1"/>
            <p:nvPr/>
          </p:nvSpPr>
          <p:spPr>
            <a:xfrm>
              <a:off x="3475095" y="5153395"/>
              <a:ext cx="1693488" cy="1077218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endParaRPr lang="en-US" sz="1600" dirty="0">
                <a:solidFill>
                  <a:schemeClr val="accent1">
                    <a:lumMod val="75000"/>
                  </a:schemeClr>
                </a:solidFill>
              </a:endParaRP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Monthly</a:t>
              </a:r>
            </a:p>
            <a:p>
              <a:pPr algn="ctr"/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</a:rPr>
                <a:t> meetings &amp; socials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31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69" y="28660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New Students</a:t>
            </a:r>
            <a:br>
              <a:rPr lang="en-US" b="1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FF9966"/>
                </a:solidFill>
              </a:rPr>
              <a:t>Two-Minute Self-Introductions</a:t>
            </a:r>
            <a:endParaRPr lang="en-US" sz="3100" dirty="0">
              <a:solidFill>
                <a:srgbClr val="FF9966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765" y="228601"/>
            <a:ext cx="1002714" cy="13570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3896" y="146320"/>
            <a:ext cx="1606135" cy="1114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6F756B-7B9B-4E17-BB65-96B3B3FB3B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9814" y="904031"/>
            <a:ext cx="1018900" cy="1358533"/>
          </a:xfrm>
          <a:prstGeom prst="rect">
            <a:avLst/>
          </a:prstGeom>
        </p:spPr>
      </p:pic>
      <p:graphicFrame>
        <p:nvGraphicFramePr>
          <p:cNvPr id="10" name="Content Placeholder 14">
            <a:extLst>
              <a:ext uri="{FF2B5EF4-FFF2-40B4-BE49-F238E27FC236}">
                <a16:creationId xmlns:a16="http://schemas.microsoft.com/office/drawing/2014/main" id="{5F60BAEF-9964-49BD-A4A2-83943FC4C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188628"/>
              </p:ext>
            </p:extLst>
          </p:nvPr>
        </p:nvGraphicFramePr>
        <p:xfrm>
          <a:off x="793315" y="2174309"/>
          <a:ext cx="10695963" cy="4348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73336">
                  <a:extLst>
                    <a:ext uri="{9D8B030D-6E8A-4147-A177-3AD203B41FA5}">
                      <a16:colId xmlns:a16="http://schemas.microsoft.com/office/drawing/2014/main" val="988357050"/>
                    </a:ext>
                  </a:extLst>
                </a:gridCol>
                <a:gridCol w="5922627">
                  <a:extLst>
                    <a:ext uri="{9D8B030D-6E8A-4147-A177-3AD203B41FA5}">
                      <a16:colId xmlns:a16="http://schemas.microsoft.com/office/drawing/2014/main" val="35772319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MS student | Country | Mentor, Department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PhD student | Country | Mentor, Department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485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Juliana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BURT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USA | P Davenport, 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Ashley </a:t>
                      </a:r>
                      <a:r>
                        <a:rPr lang="en-US" sz="1800" b="1" dirty="0">
                          <a:latin typeface="+mj-lt"/>
                        </a:rPr>
                        <a:t>BARRATCLOUGH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</a:t>
                      </a:r>
                      <a:r>
                        <a:rPr lang="en-US" sz="18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 UK |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 Francis-Floyd, LACS</a:t>
                      </a:r>
                      <a:endParaRPr lang="en-US" sz="1800" b="0" baseline="0" dirty="0">
                        <a:solidFill>
                          <a:schemeClr val="bg1">
                            <a:lumMod val="50000"/>
                          </a:schemeClr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60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Sierra </a:t>
                      </a:r>
                      <a:r>
                        <a:rPr lang="en-US" sz="1800" b="1" dirty="0">
                          <a:latin typeface="+mj-lt"/>
                        </a:rPr>
                        <a:t>CHANUTIN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D Freeman,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Elizabeth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BRAMMER-ROBBINS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C Martyniuk, 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12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800" b="0" dirty="0">
                          <a:latin typeface="+mj-lt"/>
                        </a:rPr>
                        <a:t>Victoria </a:t>
                      </a:r>
                      <a:r>
                        <a:rPr lang="it-IT" sz="1800" b="1" dirty="0">
                          <a:latin typeface="+mj-lt"/>
                        </a:rPr>
                        <a:t>CICCHIRILLO </a:t>
                      </a:r>
                      <a:r>
                        <a:rPr lang="it-IT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R Milner,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800" b="0" dirty="0">
                          <a:latin typeface="+mj-lt"/>
                        </a:rPr>
                        <a:t>Segundo </a:t>
                      </a:r>
                      <a:r>
                        <a:rPr lang="pt-BR" sz="1800" b="1" dirty="0">
                          <a:latin typeface="+mj-lt"/>
                        </a:rPr>
                        <a:t>CASARO</a:t>
                      </a:r>
                      <a:r>
                        <a:rPr lang="pt-BR" sz="1800" b="0" dirty="0">
                          <a:latin typeface="+mj-lt"/>
                        </a:rPr>
                        <a:t> </a:t>
                      </a:r>
                      <a:r>
                        <a:rPr lang="pt-BR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Argentina | K Galvão, LACS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618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800" b="0" dirty="0">
                          <a:latin typeface="+mj-lt"/>
                        </a:rPr>
                        <a:t>Tomas </a:t>
                      </a:r>
                      <a:r>
                        <a:rPr lang="es-ES" sz="1800" b="1" dirty="0">
                          <a:latin typeface="+mj-lt"/>
                        </a:rPr>
                        <a:t>GONZALEZ </a:t>
                      </a:r>
                      <a:r>
                        <a:rPr lang="es-E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R Bisinotto,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j-lt"/>
                        </a:rPr>
                        <a:t>Shahrzad</a:t>
                      </a:r>
                      <a:r>
                        <a:rPr lang="en-US" dirty="0">
                          <a:latin typeface="+mj-lt"/>
                        </a:rPr>
                        <a:t> </a:t>
                      </a:r>
                      <a:r>
                        <a:rPr lang="en-US" b="1" dirty="0">
                          <a:latin typeface="+mj-lt"/>
                        </a:rPr>
                        <a:t>EZZATPOUR*</a:t>
                      </a:r>
                      <a:r>
                        <a:rPr lang="en-US" dirty="0">
                          <a:latin typeface="+mj-lt"/>
                        </a:rPr>
                        <a:t> 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Iran | J </a:t>
                      </a:r>
                      <a:r>
                        <a:rPr lang="en-US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Yamamot</a:t>
                      </a:r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068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Twisha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JANI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USA | D Santoro,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Chaitanya </a:t>
                      </a:r>
                      <a:r>
                        <a:rPr lang="en-US" sz="1800" b="1" dirty="0">
                          <a:latin typeface="+mj-lt"/>
                        </a:rPr>
                        <a:t>GOTTAPU*</a:t>
                      </a:r>
                      <a:r>
                        <a:rPr lang="en-US" sz="1800" dirty="0">
                          <a:latin typeface="+mj-lt"/>
                        </a:rPr>
                        <a:t> 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India | S </a:t>
                      </a:r>
                      <a:r>
                        <a:rPr lang="en-US" sz="18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Kariyawasam</a:t>
                      </a:r>
                      <a:r>
                        <a:rPr lang="en-US" sz="18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, CDPM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878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Ameer 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MEGAHED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| Egypt | J </a:t>
                      </a:r>
                      <a:r>
                        <a:rPr lang="en-US" sz="1800" b="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Bittar</a:t>
                      </a:r>
                      <a:r>
                        <a:rPr lang="en-US" sz="1800" b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, LACS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David </a:t>
                      </a:r>
                      <a:r>
                        <a:rPr lang="en-US" sz="1800" b="1" dirty="0">
                          <a:latin typeface="+mj-lt"/>
                        </a:rPr>
                        <a:t>KIIZA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Rwanda | J Hernandez, LACS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575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Jacob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MORRIS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C Plummer,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latin typeface="+mj-lt"/>
                        </a:rPr>
                        <a:t>Mallory </a:t>
                      </a:r>
                      <a:r>
                        <a:rPr lang="en-US" sz="1800" b="1" dirty="0">
                          <a:latin typeface="+mj-lt"/>
                        </a:rPr>
                        <a:t>LLEWELLYN</a:t>
                      </a:r>
                      <a:r>
                        <a:rPr lang="en-US" sz="1800" b="0" dirty="0"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USA | T Baker, 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849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Jessica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PRIMM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Brazil | K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Galvão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LACS</a:t>
                      </a:r>
                      <a:endParaRPr lang="en-US" sz="18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Dorothea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MEGARANI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Indonesia | T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Waltzek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196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Francesca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SOLARI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B Case,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Nicole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NAZARIO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j-lt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j-lt"/>
                        </a:rPr>
                        <a:t>| Puerto Rico | R Dinglasan,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0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Natalie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WORDEN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USA | J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Bertran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SACS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Roshen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NEELAWALA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Sri Lanka | S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Kariyawasam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CDPM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Na </a:t>
                      </a: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SUN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| China | R </a:t>
                      </a:r>
                      <a:r>
                        <a:rPr kumimoji="0" lang="en-US" sz="1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Dinglasan</a:t>
                      </a: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>
                              <a:lumMod val="50000"/>
                            </a:prstClr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, IDI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487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814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UF Career Connections Center</a:t>
            </a:r>
            <a:br>
              <a:rPr lang="en-US" sz="4400" b="1" dirty="0">
                <a:solidFill>
                  <a:srgbClr val="0000FF"/>
                </a:solidFill>
              </a:rPr>
            </a:br>
            <a:endParaRPr lang="en-US" sz="4400" b="1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97280" y="1804169"/>
            <a:ext cx="10058400" cy="4023360"/>
          </a:xfrm>
        </p:spPr>
        <p:txBody>
          <a:bodyPr>
            <a:noAutofit/>
          </a:bodyPr>
          <a:lstStyle/>
          <a:p>
            <a:pPr algn="ctr"/>
            <a:endParaRPr lang="en-US" sz="4000" dirty="0">
              <a:solidFill>
                <a:srgbClr val="0000FF"/>
              </a:solidFill>
              <a:latin typeface="+mj-lt"/>
            </a:endParaRPr>
          </a:p>
          <a:p>
            <a:pPr algn="ctr"/>
            <a:endParaRPr lang="en-US" sz="4000" dirty="0">
              <a:solidFill>
                <a:srgbClr val="FF9966"/>
              </a:solidFill>
              <a:latin typeface="+mj-lt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latin typeface="+mj-lt"/>
              </a:rPr>
              <a:t>Matthew Cowley 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r>
              <a:rPr lang="en-US" sz="3200" dirty="0">
                <a:solidFill>
                  <a:srgbClr val="FF9966"/>
                </a:solidFill>
                <a:latin typeface="+mj-lt"/>
              </a:rPr>
              <a:t>Manager for Integrated Partnerships</a:t>
            </a:r>
            <a:r>
              <a:rPr lang="en-US" sz="4000" dirty="0">
                <a:solidFill>
                  <a:srgbClr val="0000FF"/>
                </a:solidFill>
                <a:latin typeface="+mj-lt"/>
              </a:rPr>
              <a:t/>
            </a:r>
            <a:br>
              <a:rPr lang="en-US" sz="4000" dirty="0">
                <a:solidFill>
                  <a:srgbClr val="0000FF"/>
                </a:solidFill>
                <a:latin typeface="+mj-lt"/>
              </a:rPr>
            </a:br>
            <a:endParaRPr lang="en-US" sz="3200" dirty="0">
              <a:solidFill>
                <a:srgbClr val="FF9966"/>
              </a:solidFill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2687988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rospect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Adjacenc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1204</TotalTime>
  <Words>2700</Words>
  <Application>Microsoft Office PowerPoint</Application>
  <PresentationFormat>Widescreen</PresentationFormat>
  <Paragraphs>509</Paragraphs>
  <Slides>54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8" baseType="lpstr">
      <vt:lpstr>Aharoni</vt:lpstr>
      <vt:lpstr>Aparajita</vt:lpstr>
      <vt:lpstr>Arial</vt:lpstr>
      <vt:lpstr>Bahnschrift Light</vt:lpstr>
      <vt:lpstr>Calibri</vt:lpstr>
      <vt:lpstr>Calibri Light</vt:lpstr>
      <vt:lpstr>Cambria</vt:lpstr>
      <vt:lpstr>Gentona Book</vt:lpstr>
      <vt:lpstr>Gentona SemiBold</vt:lpstr>
      <vt:lpstr>MS PMincho</vt:lpstr>
      <vt:lpstr>Times New Roman</vt:lpstr>
      <vt:lpstr>Wingdings</vt:lpstr>
      <vt:lpstr>Retrospect</vt:lpstr>
      <vt:lpstr>Adjacency</vt:lpstr>
      <vt:lpstr>Welcome New Graduate Students</vt:lpstr>
      <vt:lpstr>UF CVM Office for Research &amp; Graduate Studies</vt:lpstr>
      <vt:lpstr>PowerPoint Presentation</vt:lpstr>
      <vt:lpstr>Graduate Education in the College of Veterinary Medicine – Unique Opportunity </vt:lpstr>
      <vt:lpstr>Graduate Essentials</vt:lpstr>
      <vt:lpstr>Veterinary Graduate Students Association </vt:lpstr>
      <vt:lpstr>Veterinary Graduate Student Association (VGSA)</vt:lpstr>
      <vt:lpstr>New Students Two-Minute Self-Introductions</vt:lpstr>
      <vt:lpstr>UF Career Connections Center </vt:lpstr>
      <vt:lpstr>UF Library Resources </vt:lpstr>
      <vt:lpstr>CVM Counseling and Wellness </vt:lpstr>
      <vt:lpstr>UF Graduate Assistants United </vt:lpstr>
      <vt:lpstr>CVM Graduate Programs </vt:lpstr>
      <vt:lpstr>UF Health </vt:lpstr>
      <vt:lpstr>UF College of Veterinary Medicine </vt:lpstr>
      <vt:lpstr>CVM Office for Research &amp; Graduate Studies</vt:lpstr>
      <vt:lpstr>CVM Office for Research &amp; Graduate Studies</vt:lpstr>
      <vt:lpstr>CVM Office for Research &amp; Graduate Studies Student Demographics 2020-2021 N = 54</vt:lpstr>
      <vt:lpstr>CVM Office for Research &amp; Graduate Studies Student Demographics 2020-2021 N = 54</vt:lpstr>
      <vt:lpstr>CVM Office for Research &amp; Graduate Studies Student Demographics 2020-2021 N = 54</vt:lpstr>
      <vt:lpstr>MSc Coursework: 30 credits</vt:lpstr>
      <vt:lpstr>Semi-Annual Graduate  Student Progress Report</vt:lpstr>
      <vt:lpstr>PhD Coursework:  90 credits</vt:lpstr>
      <vt:lpstr>Individual Development Plan</vt:lpstr>
      <vt:lpstr>Professional Skills Collaboration | Communication | Leadership | Mentoring | Research Management | Teaching | Writing</vt:lpstr>
      <vt:lpstr>CVM Department Graduate Coordinators</vt:lpstr>
      <vt:lpstr>Small Animal Clinical Sciences</vt:lpstr>
      <vt:lpstr>Large Animal Clinical Sciences</vt:lpstr>
      <vt:lpstr>PowerPoint Presentation</vt:lpstr>
      <vt:lpstr>Large Animal Clinical Sciences | Services </vt:lpstr>
      <vt:lpstr>LACS Research</vt:lpstr>
      <vt:lpstr>UF Equine Performance Laboratory</vt:lpstr>
      <vt:lpstr>LACS Research </vt:lpstr>
      <vt:lpstr>LACS Research  </vt:lpstr>
      <vt:lpstr>LACS Departmental Support</vt:lpstr>
      <vt:lpstr>Tips and Tricks</vt:lpstr>
      <vt:lpstr>Infectious Diseases &amp; Immunology</vt:lpstr>
      <vt:lpstr>Comparative, Diagnostic &amp; Pop’n Medicine</vt:lpstr>
      <vt:lpstr>Department of Comparative Diagnostic &amp; Population Medicine 2017</vt:lpstr>
      <vt:lpstr>What is CDPM? </vt:lpstr>
      <vt:lpstr>CDPM Mission Statement</vt:lpstr>
      <vt:lpstr>Goals</vt:lpstr>
      <vt:lpstr>Department Facts</vt:lpstr>
      <vt:lpstr>Our Students!</vt:lpstr>
      <vt:lpstr>Remember if it was easy  Everyone would be doing it</vt:lpstr>
      <vt:lpstr>Physiological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CVM Office for Research &amp; Graduate Studies</vt:lpstr>
      <vt:lpstr>2021 CVM Graduate Student Orientation Summary and Q&amp;A</vt:lpstr>
    </vt:vector>
  </TitlesOfParts>
  <Company>University of Florida Academic Health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Office of Research &amp; Graduate Studies</dc:title>
  <dc:creator>Pascual,David W.</dc:creator>
  <cp:lastModifiedBy>HERNANDEZ,JORGE ANTONIO</cp:lastModifiedBy>
  <cp:revision>102</cp:revision>
  <cp:lastPrinted>2018-09-13T12:12:40Z</cp:lastPrinted>
  <dcterms:created xsi:type="dcterms:W3CDTF">2018-09-10T17:07:57Z</dcterms:created>
  <dcterms:modified xsi:type="dcterms:W3CDTF">2021-08-16T10:50:00Z</dcterms:modified>
</cp:coreProperties>
</file>